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2BF99-A406-4553-9C83-2711A7B70E80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726920-C6C8-43D2-904B-0CA40C41727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686472" y="431668"/>
            <a:ext cx="1619477" cy="690603"/>
            <a:chOff x="1686472" y="431668"/>
            <a:chExt cx="1619477" cy="690603"/>
          </a:xfrm>
        </p:grpSpPr>
        <p:sp>
          <p:nvSpPr>
            <p:cNvPr id="2" name="Freeform 1"/>
            <p:cNvSpPr/>
            <p:nvPr/>
          </p:nvSpPr>
          <p:spPr>
            <a:xfrm>
              <a:off x="1686472" y="431668"/>
              <a:ext cx="398724" cy="682729"/>
            </a:xfrm>
            <a:custGeom>
              <a:avLst/>
              <a:gdLst/>
              <a:ahLst/>
              <a:cxnLst/>
              <a:rect l="0" t="0" r="0" b="0"/>
              <a:pathLst>
                <a:path w="398724" h="682729">
                  <a:moveTo>
                    <a:pt x="303414" y="0"/>
                  </a:moveTo>
                  <a:lnTo>
                    <a:pt x="297824" y="16768"/>
                  </a:lnTo>
                  <a:lnTo>
                    <a:pt x="285722" y="28119"/>
                  </a:lnTo>
                  <a:lnTo>
                    <a:pt x="245365" y="54742"/>
                  </a:lnTo>
                  <a:lnTo>
                    <a:pt x="182917" y="62061"/>
                  </a:lnTo>
                  <a:lnTo>
                    <a:pt x="120471" y="55716"/>
                  </a:lnTo>
                  <a:lnTo>
                    <a:pt x="64982" y="50130"/>
                  </a:lnTo>
                  <a:lnTo>
                    <a:pt x="41856" y="46846"/>
                  </a:lnTo>
                  <a:lnTo>
                    <a:pt x="19880" y="49286"/>
                  </a:lnTo>
                  <a:lnTo>
                    <a:pt x="12615" y="55084"/>
                  </a:lnTo>
                  <a:lnTo>
                    <a:pt x="4544" y="74005"/>
                  </a:lnTo>
                  <a:lnTo>
                    <a:pt x="0" y="110965"/>
                  </a:lnTo>
                  <a:lnTo>
                    <a:pt x="9792" y="170937"/>
                  </a:lnTo>
                  <a:lnTo>
                    <a:pt x="22886" y="225098"/>
                  </a:lnTo>
                  <a:lnTo>
                    <a:pt x="27662" y="278045"/>
                  </a:lnTo>
                  <a:lnTo>
                    <a:pt x="37681" y="333603"/>
                  </a:lnTo>
                  <a:lnTo>
                    <a:pt x="44150" y="356498"/>
                  </a:lnTo>
                  <a:lnTo>
                    <a:pt x="48683" y="361668"/>
                  </a:lnTo>
                  <a:lnTo>
                    <a:pt x="54045" y="362774"/>
                  </a:lnTo>
                  <a:lnTo>
                    <a:pt x="59958" y="361173"/>
                  </a:lnTo>
                  <a:lnTo>
                    <a:pt x="86261" y="341791"/>
                  </a:lnTo>
                  <a:lnTo>
                    <a:pt x="109351" y="323410"/>
                  </a:lnTo>
                  <a:lnTo>
                    <a:pt x="165713" y="302350"/>
                  </a:lnTo>
                  <a:lnTo>
                    <a:pt x="209061" y="302625"/>
                  </a:lnTo>
                  <a:lnTo>
                    <a:pt x="266535" y="321604"/>
                  </a:lnTo>
                  <a:lnTo>
                    <a:pt x="323774" y="354754"/>
                  </a:lnTo>
                  <a:lnTo>
                    <a:pt x="355850" y="381193"/>
                  </a:lnTo>
                  <a:lnTo>
                    <a:pt x="388885" y="435073"/>
                  </a:lnTo>
                  <a:lnTo>
                    <a:pt x="398723" y="460088"/>
                  </a:lnTo>
                  <a:lnTo>
                    <a:pt x="397684" y="496241"/>
                  </a:lnTo>
                  <a:lnTo>
                    <a:pt x="386852" y="559674"/>
                  </a:lnTo>
                  <a:lnTo>
                    <a:pt x="379102" y="590335"/>
                  </a:lnTo>
                  <a:lnTo>
                    <a:pt x="360415" y="621920"/>
                  </a:lnTo>
                  <a:lnTo>
                    <a:pt x="342786" y="642567"/>
                  </a:lnTo>
                  <a:lnTo>
                    <a:pt x="320132" y="657202"/>
                  </a:lnTo>
                  <a:lnTo>
                    <a:pt x="267462" y="676130"/>
                  </a:lnTo>
                  <a:lnTo>
                    <a:pt x="211997" y="682728"/>
                  </a:lnTo>
                  <a:lnTo>
                    <a:pt x="152862" y="680912"/>
                  </a:lnTo>
                  <a:lnTo>
                    <a:pt x="90791" y="669635"/>
                  </a:lnTo>
                  <a:lnTo>
                    <a:pt x="29673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10984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27267" y="486381"/>
              <a:ext cx="459085" cy="635890"/>
            </a:xfrm>
            <a:custGeom>
              <a:avLst/>
              <a:gdLst/>
              <a:ahLst/>
              <a:cxnLst/>
              <a:rect l="0" t="0" r="0" b="0"/>
              <a:pathLst>
                <a:path w="459085" h="635890">
                  <a:moveTo>
                    <a:pt x="283800" y="61100"/>
                  </a:moveTo>
                  <a:lnTo>
                    <a:pt x="272621" y="49922"/>
                  </a:lnTo>
                  <a:lnTo>
                    <a:pt x="254655" y="44434"/>
                  </a:lnTo>
                  <a:lnTo>
                    <a:pt x="199404" y="35321"/>
                  </a:lnTo>
                  <a:lnTo>
                    <a:pt x="137765" y="18827"/>
                  </a:lnTo>
                  <a:lnTo>
                    <a:pt x="75533" y="2588"/>
                  </a:lnTo>
                  <a:lnTo>
                    <a:pt x="48127" y="0"/>
                  </a:lnTo>
                  <a:lnTo>
                    <a:pt x="36608" y="2819"/>
                  </a:lnTo>
                  <a:lnTo>
                    <a:pt x="17569" y="15310"/>
                  </a:lnTo>
                  <a:lnTo>
                    <a:pt x="7548" y="35680"/>
                  </a:lnTo>
                  <a:lnTo>
                    <a:pt x="1114" y="86885"/>
                  </a:lnTo>
                  <a:lnTo>
                    <a:pt x="0" y="133731"/>
                  </a:lnTo>
                  <a:lnTo>
                    <a:pt x="5259" y="184656"/>
                  </a:lnTo>
                  <a:lnTo>
                    <a:pt x="17516" y="245860"/>
                  </a:lnTo>
                  <a:lnTo>
                    <a:pt x="24292" y="274627"/>
                  </a:lnTo>
                  <a:lnTo>
                    <a:pt x="31246" y="283000"/>
                  </a:lnTo>
                  <a:lnTo>
                    <a:pt x="40561" y="287412"/>
                  </a:lnTo>
                  <a:lnTo>
                    <a:pt x="51451" y="289184"/>
                  </a:lnTo>
                  <a:lnTo>
                    <a:pt x="69789" y="284913"/>
                  </a:lnTo>
                  <a:lnTo>
                    <a:pt x="126495" y="261380"/>
                  </a:lnTo>
                  <a:lnTo>
                    <a:pt x="163881" y="253803"/>
                  </a:lnTo>
                  <a:lnTo>
                    <a:pt x="223328" y="256833"/>
                  </a:lnTo>
                  <a:lnTo>
                    <a:pt x="280130" y="269866"/>
                  </a:lnTo>
                  <a:lnTo>
                    <a:pt x="336411" y="293757"/>
                  </a:lnTo>
                  <a:lnTo>
                    <a:pt x="375428" y="317209"/>
                  </a:lnTo>
                  <a:lnTo>
                    <a:pt x="414463" y="356575"/>
                  </a:lnTo>
                  <a:lnTo>
                    <a:pt x="443567" y="411749"/>
                  </a:lnTo>
                  <a:lnTo>
                    <a:pt x="454244" y="438043"/>
                  </a:lnTo>
                  <a:lnTo>
                    <a:pt x="459084" y="479153"/>
                  </a:lnTo>
                  <a:lnTo>
                    <a:pt x="452459" y="519800"/>
                  </a:lnTo>
                  <a:lnTo>
                    <a:pt x="436199" y="553421"/>
                  </a:lnTo>
                  <a:lnTo>
                    <a:pt x="385847" y="616563"/>
                  </a:lnTo>
                  <a:lnTo>
                    <a:pt x="376398" y="624431"/>
                  </a:lnTo>
                  <a:lnTo>
                    <a:pt x="353421" y="633174"/>
                  </a:lnTo>
                  <a:lnTo>
                    <a:pt x="326441" y="635889"/>
                  </a:lnTo>
                  <a:lnTo>
                    <a:pt x="264580" y="628101"/>
                  </a:lnTo>
                  <a:lnTo>
                    <a:pt x="238993" y="620767"/>
                  </a:lnTo>
                  <a:lnTo>
                    <a:pt x="210100" y="598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79606" y="776335"/>
              <a:ext cx="126343" cy="13303"/>
            </a:xfrm>
            <a:custGeom>
              <a:avLst/>
              <a:gdLst/>
              <a:ahLst/>
              <a:cxnLst/>
              <a:rect l="0" t="0" r="0" b="0"/>
              <a:pathLst>
                <a:path w="126343" h="13303">
                  <a:moveTo>
                    <a:pt x="126342" y="13302"/>
                  </a:moveTo>
                  <a:lnTo>
                    <a:pt x="115163" y="2123"/>
                  </a:lnTo>
                  <a:lnTo>
                    <a:pt x="107191" y="0"/>
                  </a:lnTo>
                  <a:lnTo>
                    <a:pt x="47535" y="2177"/>
                  </a:lnTo>
                  <a:lnTo>
                    <a:pt x="0" y="133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708253" y="410611"/>
            <a:ext cx="4051251" cy="915980"/>
            <a:chOff x="3708253" y="410611"/>
            <a:chExt cx="4051251" cy="915980"/>
          </a:xfrm>
        </p:grpSpPr>
        <p:sp>
          <p:nvSpPr>
            <p:cNvPr id="7" name="Freeform 6"/>
            <p:cNvSpPr/>
            <p:nvPr/>
          </p:nvSpPr>
          <p:spPr>
            <a:xfrm>
              <a:off x="3708253" y="410611"/>
              <a:ext cx="466686" cy="608711"/>
            </a:xfrm>
            <a:custGeom>
              <a:avLst/>
              <a:gdLst/>
              <a:ahLst/>
              <a:cxnLst/>
              <a:rect l="0" t="0" r="0" b="0"/>
              <a:pathLst>
                <a:path w="466686" h="608711">
                  <a:moveTo>
                    <a:pt x="39892" y="52642"/>
                  </a:moveTo>
                  <a:lnTo>
                    <a:pt x="16173" y="111259"/>
                  </a:lnTo>
                  <a:lnTo>
                    <a:pt x="9860" y="173839"/>
                  </a:lnTo>
                  <a:lnTo>
                    <a:pt x="8767" y="226333"/>
                  </a:lnTo>
                  <a:lnTo>
                    <a:pt x="7273" y="282311"/>
                  </a:lnTo>
                  <a:lnTo>
                    <a:pt x="0" y="343804"/>
                  </a:lnTo>
                  <a:lnTo>
                    <a:pt x="1556" y="402125"/>
                  </a:lnTo>
                  <a:lnTo>
                    <a:pt x="9425" y="460739"/>
                  </a:lnTo>
                  <a:lnTo>
                    <a:pt x="22286" y="508912"/>
                  </a:lnTo>
                  <a:lnTo>
                    <a:pt x="44034" y="545412"/>
                  </a:lnTo>
                  <a:lnTo>
                    <a:pt x="82824" y="583598"/>
                  </a:lnTo>
                  <a:lnTo>
                    <a:pt x="113834" y="600817"/>
                  </a:lnTo>
                  <a:lnTo>
                    <a:pt x="164159" y="608710"/>
                  </a:lnTo>
                  <a:lnTo>
                    <a:pt x="205263" y="607737"/>
                  </a:lnTo>
                  <a:lnTo>
                    <a:pt x="244739" y="593671"/>
                  </a:lnTo>
                  <a:lnTo>
                    <a:pt x="287850" y="561132"/>
                  </a:lnTo>
                  <a:lnTo>
                    <a:pt x="327120" y="508682"/>
                  </a:lnTo>
                  <a:lnTo>
                    <a:pt x="355681" y="455460"/>
                  </a:lnTo>
                  <a:lnTo>
                    <a:pt x="387786" y="400443"/>
                  </a:lnTo>
                  <a:lnTo>
                    <a:pt x="418033" y="336943"/>
                  </a:lnTo>
                  <a:lnTo>
                    <a:pt x="436349" y="283104"/>
                  </a:lnTo>
                  <a:lnTo>
                    <a:pt x="453997" y="222562"/>
                  </a:lnTo>
                  <a:lnTo>
                    <a:pt x="463224" y="160315"/>
                  </a:lnTo>
                  <a:lnTo>
                    <a:pt x="466685" y="136762"/>
                  </a:lnTo>
                  <a:lnTo>
                    <a:pt x="462495" y="80394"/>
                  </a:lnTo>
                  <a:lnTo>
                    <a:pt x="461465" y="36688"/>
                  </a:lnTo>
                  <a:lnTo>
                    <a:pt x="4610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44265" y="668234"/>
              <a:ext cx="259164" cy="316647"/>
            </a:xfrm>
            <a:custGeom>
              <a:avLst/>
              <a:gdLst/>
              <a:ahLst/>
              <a:cxnLst/>
              <a:rect l="0" t="0" r="0" b="0"/>
              <a:pathLst>
                <a:path w="259164" h="316647">
                  <a:moveTo>
                    <a:pt x="167175" y="5589"/>
                  </a:moveTo>
                  <a:lnTo>
                    <a:pt x="150407" y="0"/>
                  </a:lnTo>
                  <a:lnTo>
                    <a:pt x="143129" y="693"/>
                  </a:lnTo>
                  <a:lnTo>
                    <a:pt x="82053" y="37915"/>
                  </a:lnTo>
                  <a:lnTo>
                    <a:pt x="23850" y="86351"/>
                  </a:lnTo>
                  <a:lnTo>
                    <a:pt x="2396" y="107378"/>
                  </a:lnTo>
                  <a:lnTo>
                    <a:pt x="0" y="115562"/>
                  </a:lnTo>
                  <a:lnTo>
                    <a:pt x="3578" y="134015"/>
                  </a:lnTo>
                  <a:lnTo>
                    <a:pt x="8977" y="139170"/>
                  </a:lnTo>
                  <a:lnTo>
                    <a:pt x="16086" y="141436"/>
                  </a:lnTo>
                  <a:lnTo>
                    <a:pt x="72366" y="142325"/>
                  </a:lnTo>
                  <a:lnTo>
                    <a:pt x="133846" y="142433"/>
                  </a:lnTo>
                  <a:lnTo>
                    <a:pt x="185808" y="148044"/>
                  </a:lnTo>
                  <a:lnTo>
                    <a:pt x="213510" y="162702"/>
                  </a:lnTo>
                  <a:lnTo>
                    <a:pt x="236536" y="187452"/>
                  </a:lnTo>
                  <a:lnTo>
                    <a:pt x="252587" y="217012"/>
                  </a:lnTo>
                  <a:lnTo>
                    <a:pt x="259163" y="253587"/>
                  </a:lnTo>
                  <a:lnTo>
                    <a:pt x="254462" y="274128"/>
                  </a:lnTo>
                  <a:lnTo>
                    <a:pt x="243404" y="291056"/>
                  </a:lnTo>
                  <a:lnTo>
                    <a:pt x="226791" y="306379"/>
                  </a:lnTo>
                  <a:lnTo>
                    <a:pt x="216277" y="310231"/>
                  </a:lnTo>
                  <a:lnTo>
                    <a:pt x="157798" y="316646"/>
                  </a:lnTo>
                  <a:lnTo>
                    <a:pt x="125402" y="314433"/>
                  </a:lnTo>
                  <a:lnTo>
                    <a:pt x="85354" y="295970"/>
                  </a:lnTo>
                  <a:lnTo>
                    <a:pt x="61890" y="279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43067" y="873865"/>
              <a:ext cx="7236" cy="115814"/>
            </a:xfrm>
            <a:custGeom>
              <a:avLst/>
              <a:gdLst/>
              <a:ahLst/>
              <a:cxnLst/>
              <a:rect l="0" t="0" r="0" b="0"/>
              <a:pathLst>
                <a:path w="7236" h="115814">
                  <a:moveTo>
                    <a:pt x="0" y="0"/>
                  </a:moveTo>
                  <a:lnTo>
                    <a:pt x="7235" y="27556"/>
                  </a:lnTo>
                  <a:lnTo>
                    <a:pt x="6759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22010" y="684352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82083" y="818405"/>
              <a:ext cx="194887" cy="213388"/>
            </a:xfrm>
            <a:custGeom>
              <a:avLst/>
              <a:gdLst/>
              <a:ahLst/>
              <a:cxnLst/>
              <a:rect l="0" t="0" r="0" b="0"/>
              <a:pathLst>
                <a:path w="194887" h="213388">
                  <a:moveTo>
                    <a:pt x="8383" y="97574"/>
                  </a:moveTo>
                  <a:lnTo>
                    <a:pt x="8383" y="160052"/>
                  </a:lnTo>
                  <a:lnTo>
                    <a:pt x="8383" y="174321"/>
                  </a:lnTo>
                  <a:lnTo>
                    <a:pt x="7213" y="179154"/>
                  </a:lnTo>
                  <a:lnTo>
                    <a:pt x="5263" y="177697"/>
                  </a:lnTo>
                  <a:lnTo>
                    <a:pt x="2794" y="172046"/>
                  </a:lnTo>
                  <a:lnTo>
                    <a:pt x="0" y="122120"/>
                  </a:lnTo>
                  <a:lnTo>
                    <a:pt x="9500" y="65984"/>
                  </a:lnTo>
                  <a:lnTo>
                    <a:pt x="17068" y="40250"/>
                  </a:lnTo>
                  <a:lnTo>
                    <a:pt x="28231" y="21014"/>
                  </a:lnTo>
                  <a:lnTo>
                    <a:pt x="44110" y="7785"/>
                  </a:lnTo>
                  <a:lnTo>
                    <a:pt x="53258" y="2620"/>
                  </a:lnTo>
                  <a:lnTo>
                    <a:pt x="75901" y="0"/>
                  </a:lnTo>
                  <a:lnTo>
                    <a:pt x="88490" y="939"/>
                  </a:lnTo>
                  <a:lnTo>
                    <a:pt x="111836" y="11341"/>
                  </a:lnTo>
                  <a:lnTo>
                    <a:pt x="141591" y="36928"/>
                  </a:lnTo>
                  <a:lnTo>
                    <a:pt x="172606" y="82605"/>
                  </a:lnTo>
                  <a:lnTo>
                    <a:pt x="191687" y="129452"/>
                  </a:lnTo>
                  <a:lnTo>
                    <a:pt x="194886" y="167721"/>
                  </a:lnTo>
                  <a:lnTo>
                    <a:pt x="187367" y="213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95751" y="795768"/>
              <a:ext cx="281773" cy="414694"/>
            </a:xfrm>
            <a:custGeom>
              <a:avLst/>
              <a:gdLst/>
              <a:ahLst/>
              <a:cxnLst/>
              <a:rect l="0" t="0" r="0" b="0"/>
              <a:pathLst>
                <a:path w="281773" h="414694">
                  <a:moveTo>
                    <a:pt x="178984" y="162325"/>
                  </a:moveTo>
                  <a:lnTo>
                    <a:pt x="220967" y="116833"/>
                  </a:lnTo>
                  <a:lnTo>
                    <a:pt x="235357" y="79566"/>
                  </a:lnTo>
                  <a:lnTo>
                    <a:pt x="239134" y="52623"/>
                  </a:lnTo>
                  <a:lnTo>
                    <a:pt x="234573" y="28171"/>
                  </a:lnTo>
                  <a:lnTo>
                    <a:pt x="230082" y="16737"/>
                  </a:lnTo>
                  <a:lnTo>
                    <a:pt x="222408" y="9114"/>
                  </a:lnTo>
                  <a:lnTo>
                    <a:pt x="201404" y="645"/>
                  </a:lnTo>
                  <a:lnTo>
                    <a:pt x="179590" y="0"/>
                  </a:lnTo>
                  <a:lnTo>
                    <a:pt x="168860" y="1466"/>
                  </a:lnTo>
                  <a:lnTo>
                    <a:pt x="147578" y="12453"/>
                  </a:lnTo>
                  <a:lnTo>
                    <a:pt x="110910" y="42513"/>
                  </a:lnTo>
                  <a:lnTo>
                    <a:pt x="101936" y="66181"/>
                  </a:lnTo>
                  <a:lnTo>
                    <a:pt x="99117" y="93858"/>
                  </a:lnTo>
                  <a:lnTo>
                    <a:pt x="101764" y="117857"/>
                  </a:lnTo>
                  <a:lnTo>
                    <a:pt x="109959" y="137102"/>
                  </a:lnTo>
                  <a:lnTo>
                    <a:pt x="115420" y="145510"/>
                  </a:lnTo>
                  <a:lnTo>
                    <a:pt x="130846" y="157971"/>
                  </a:lnTo>
                  <a:lnTo>
                    <a:pt x="139873" y="162932"/>
                  </a:lnTo>
                  <a:lnTo>
                    <a:pt x="165501" y="165324"/>
                  </a:lnTo>
                  <a:lnTo>
                    <a:pt x="192879" y="161318"/>
                  </a:lnTo>
                  <a:lnTo>
                    <a:pt x="212846" y="151739"/>
                  </a:lnTo>
                  <a:lnTo>
                    <a:pt x="237241" y="127603"/>
                  </a:lnTo>
                  <a:lnTo>
                    <a:pt x="243558" y="125139"/>
                  </a:lnTo>
                  <a:lnTo>
                    <a:pt x="248940" y="127006"/>
                  </a:lnTo>
                  <a:lnTo>
                    <a:pt x="253697" y="131760"/>
                  </a:lnTo>
                  <a:lnTo>
                    <a:pt x="265982" y="160807"/>
                  </a:lnTo>
                  <a:lnTo>
                    <a:pt x="273378" y="212545"/>
                  </a:lnTo>
                  <a:lnTo>
                    <a:pt x="281772" y="267824"/>
                  </a:lnTo>
                  <a:lnTo>
                    <a:pt x="278187" y="323804"/>
                  </a:lnTo>
                  <a:lnTo>
                    <a:pt x="269469" y="365888"/>
                  </a:lnTo>
                  <a:lnTo>
                    <a:pt x="256634" y="387718"/>
                  </a:lnTo>
                  <a:lnTo>
                    <a:pt x="248298" y="396815"/>
                  </a:lnTo>
                  <a:lnTo>
                    <a:pt x="226558" y="406923"/>
                  </a:lnTo>
                  <a:lnTo>
                    <a:pt x="168885" y="413411"/>
                  </a:lnTo>
                  <a:lnTo>
                    <a:pt x="108402" y="414693"/>
                  </a:lnTo>
                  <a:lnTo>
                    <a:pt x="59675" y="413745"/>
                  </a:lnTo>
                  <a:lnTo>
                    <a:pt x="0" y="404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25566" y="449761"/>
              <a:ext cx="307222" cy="494992"/>
            </a:xfrm>
            <a:custGeom>
              <a:avLst/>
              <a:gdLst/>
              <a:ahLst/>
              <a:cxnLst/>
              <a:rect l="0" t="0" r="0" b="0"/>
              <a:pathLst>
                <a:path w="307222" h="494992">
                  <a:moveTo>
                    <a:pt x="307221" y="66135"/>
                  </a:moveTo>
                  <a:lnTo>
                    <a:pt x="283175" y="56560"/>
                  </a:lnTo>
                  <a:lnTo>
                    <a:pt x="220934" y="11826"/>
                  </a:lnTo>
                  <a:lnTo>
                    <a:pt x="185209" y="0"/>
                  </a:lnTo>
                  <a:lnTo>
                    <a:pt x="161747" y="2037"/>
                  </a:lnTo>
                  <a:lnTo>
                    <a:pt x="118089" y="22408"/>
                  </a:lnTo>
                  <a:lnTo>
                    <a:pt x="82905" y="51302"/>
                  </a:lnTo>
                  <a:lnTo>
                    <a:pt x="49613" y="96523"/>
                  </a:lnTo>
                  <a:lnTo>
                    <a:pt x="19899" y="150776"/>
                  </a:lnTo>
                  <a:lnTo>
                    <a:pt x="1640" y="206247"/>
                  </a:lnTo>
                  <a:lnTo>
                    <a:pt x="0" y="261548"/>
                  </a:lnTo>
                  <a:lnTo>
                    <a:pt x="6923" y="320567"/>
                  </a:lnTo>
                  <a:lnTo>
                    <a:pt x="16382" y="371329"/>
                  </a:lnTo>
                  <a:lnTo>
                    <a:pt x="38465" y="428064"/>
                  </a:lnTo>
                  <a:lnTo>
                    <a:pt x="72279" y="471910"/>
                  </a:lnTo>
                  <a:lnTo>
                    <a:pt x="98789" y="488311"/>
                  </a:lnTo>
                  <a:lnTo>
                    <a:pt x="140049" y="494991"/>
                  </a:lnTo>
                  <a:lnTo>
                    <a:pt x="189582" y="488842"/>
                  </a:lnTo>
                  <a:lnTo>
                    <a:pt x="226922" y="476363"/>
                  </a:lnTo>
                  <a:lnTo>
                    <a:pt x="244050" y="4662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54495" y="768580"/>
              <a:ext cx="133914" cy="219705"/>
            </a:xfrm>
            <a:custGeom>
              <a:avLst/>
              <a:gdLst/>
              <a:ahLst/>
              <a:cxnLst/>
              <a:rect l="0" t="0" r="0" b="0"/>
              <a:pathLst>
                <a:path w="133914" h="219705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20697" y="199563"/>
                  </a:lnTo>
                  <a:lnTo>
                    <a:pt x="24110" y="210251"/>
                  </a:lnTo>
                  <a:lnTo>
                    <a:pt x="29894" y="216206"/>
                  </a:lnTo>
                  <a:lnTo>
                    <a:pt x="37260" y="219007"/>
                  </a:lnTo>
                  <a:lnTo>
                    <a:pt x="45680" y="219704"/>
                  </a:lnTo>
                  <a:lnTo>
                    <a:pt x="64394" y="214240"/>
                  </a:lnTo>
                  <a:lnTo>
                    <a:pt x="83240" y="202842"/>
                  </a:lnTo>
                  <a:lnTo>
                    <a:pt x="105834" y="176695"/>
                  </a:lnTo>
                  <a:lnTo>
                    <a:pt x="128435" y="126040"/>
                  </a:lnTo>
                  <a:lnTo>
                    <a:pt x="133913" y="77899"/>
                  </a:lnTo>
                  <a:lnTo>
                    <a:pt x="128955" y="51779"/>
                  </a:lnTo>
                  <a:lnTo>
                    <a:pt x="11516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43357" y="726466"/>
              <a:ext cx="232358" cy="240656"/>
            </a:xfrm>
            <a:custGeom>
              <a:avLst/>
              <a:gdLst/>
              <a:ahLst/>
              <a:cxnLst/>
              <a:rect l="0" t="0" r="0" b="0"/>
              <a:pathLst>
                <a:path w="232358" h="240656">
                  <a:moveTo>
                    <a:pt x="136871" y="0"/>
                  </a:moveTo>
                  <a:lnTo>
                    <a:pt x="105588" y="9575"/>
                  </a:lnTo>
                  <a:lnTo>
                    <a:pt x="51591" y="44986"/>
                  </a:lnTo>
                  <a:lnTo>
                    <a:pt x="31119" y="54309"/>
                  </a:lnTo>
                  <a:lnTo>
                    <a:pt x="25425" y="61942"/>
                  </a:lnTo>
                  <a:lnTo>
                    <a:pt x="22219" y="82902"/>
                  </a:lnTo>
                  <a:lnTo>
                    <a:pt x="26511" y="89193"/>
                  </a:lnTo>
                  <a:lnTo>
                    <a:pt x="34052" y="92217"/>
                  </a:lnTo>
                  <a:lnTo>
                    <a:pt x="91789" y="102827"/>
                  </a:lnTo>
                  <a:lnTo>
                    <a:pt x="147008" y="119461"/>
                  </a:lnTo>
                  <a:lnTo>
                    <a:pt x="189436" y="135728"/>
                  </a:lnTo>
                  <a:lnTo>
                    <a:pt x="210536" y="151570"/>
                  </a:lnTo>
                  <a:lnTo>
                    <a:pt x="230968" y="180220"/>
                  </a:lnTo>
                  <a:lnTo>
                    <a:pt x="232357" y="191507"/>
                  </a:lnTo>
                  <a:lnTo>
                    <a:pt x="227662" y="216525"/>
                  </a:lnTo>
                  <a:lnTo>
                    <a:pt x="220795" y="225068"/>
                  </a:lnTo>
                  <a:lnTo>
                    <a:pt x="200687" y="234561"/>
                  </a:lnTo>
                  <a:lnTo>
                    <a:pt x="148480" y="240655"/>
                  </a:lnTo>
                  <a:lnTo>
                    <a:pt x="86175" y="238739"/>
                  </a:lnTo>
                  <a:lnTo>
                    <a:pt x="59357" y="232448"/>
                  </a:lnTo>
                  <a:lnTo>
                    <a:pt x="31105" y="21575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59587" y="442196"/>
              <a:ext cx="20683" cy="488216"/>
            </a:xfrm>
            <a:custGeom>
              <a:avLst/>
              <a:gdLst/>
              <a:ahLst/>
              <a:cxnLst/>
              <a:rect l="0" t="0" r="0" b="0"/>
              <a:pathLst>
                <a:path w="20683" h="488216">
                  <a:moveTo>
                    <a:pt x="20682" y="0"/>
                  </a:moveTo>
                  <a:lnTo>
                    <a:pt x="6028" y="58617"/>
                  </a:lnTo>
                  <a:lnTo>
                    <a:pt x="1522" y="110175"/>
                  </a:lnTo>
                  <a:lnTo>
                    <a:pt x="0" y="173668"/>
                  </a:lnTo>
                  <a:lnTo>
                    <a:pt x="2819" y="234390"/>
                  </a:lnTo>
                  <a:lnTo>
                    <a:pt x="11100" y="294447"/>
                  </a:lnTo>
                  <a:lnTo>
                    <a:pt x="16424" y="342605"/>
                  </a:lnTo>
                  <a:lnTo>
                    <a:pt x="18789" y="387406"/>
                  </a:lnTo>
                  <a:lnTo>
                    <a:pt x="20122" y="440911"/>
                  </a:lnTo>
                  <a:lnTo>
                    <a:pt x="13336" y="486657"/>
                  </a:lnTo>
                  <a:lnTo>
                    <a:pt x="12275" y="488215"/>
                  </a:lnTo>
                  <a:lnTo>
                    <a:pt x="10154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32870" y="621181"/>
              <a:ext cx="294800" cy="63172"/>
            </a:xfrm>
            <a:custGeom>
              <a:avLst/>
              <a:gdLst/>
              <a:ahLst/>
              <a:cxnLst/>
              <a:rect l="0" t="0" r="0" b="0"/>
              <a:pathLst>
                <a:path w="294800" h="63172">
                  <a:moveTo>
                    <a:pt x="294799" y="0"/>
                  </a:moveTo>
                  <a:lnTo>
                    <a:pt x="289209" y="16767"/>
                  </a:lnTo>
                  <a:lnTo>
                    <a:pt x="282883" y="21707"/>
                  </a:lnTo>
                  <a:lnTo>
                    <a:pt x="263376" y="27195"/>
                  </a:lnTo>
                  <a:lnTo>
                    <a:pt x="210385" y="31888"/>
                  </a:lnTo>
                  <a:lnTo>
                    <a:pt x="158263" y="37394"/>
                  </a:lnTo>
                  <a:lnTo>
                    <a:pt x="107431" y="36199"/>
                  </a:lnTo>
                  <a:lnTo>
                    <a:pt x="52416" y="40945"/>
                  </a:lnTo>
                  <a:lnTo>
                    <a:pt x="28755" y="4783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93050" y="804556"/>
              <a:ext cx="167140" cy="178079"/>
            </a:xfrm>
            <a:custGeom>
              <a:avLst/>
              <a:gdLst/>
              <a:ahLst/>
              <a:cxnLst/>
              <a:rect l="0" t="0" r="0" b="0"/>
              <a:pathLst>
                <a:path w="167140" h="178079">
                  <a:moveTo>
                    <a:pt x="150432" y="27195"/>
                  </a:moveTo>
                  <a:lnTo>
                    <a:pt x="144842" y="10427"/>
                  </a:lnTo>
                  <a:lnTo>
                    <a:pt x="138516" y="5488"/>
                  </a:lnTo>
                  <a:lnTo>
                    <a:pt x="119009" y="0"/>
                  </a:lnTo>
                  <a:lnTo>
                    <a:pt x="69529" y="4882"/>
                  </a:lnTo>
                  <a:lnTo>
                    <a:pt x="36773" y="14994"/>
                  </a:lnTo>
                  <a:lnTo>
                    <a:pt x="19588" y="26062"/>
                  </a:lnTo>
                  <a:lnTo>
                    <a:pt x="7271" y="45019"/>
                  </a:lnTo>
                  <a:lnTo>
                    <a:pt x="2349" y="56625"/>
                  </a:lnTo>
                  <a:lnTo>
                    <a:pt x="0" y="81999"/>
                  </a:lnTo>
                  <a:lnTo>
                    <a:pt x="4024" y="108874"/>
                  </a:lnTo>
                  <a:lnTo>
                    <a:pt x="13612" y="136416"/>
                  </a:lnTo>
                  <a:lnTo>
                    <a:pt x="28792" y="154896"/>
                  </a:lnTo>
                  <a:lnTo>
                    <a:pt x="67133" y="176292"/>
                  </a:lnTo>
                  <a:lnTo>
                    <a:pt x="87673" y="178078"/>
                  </a:lnTo>
                  <a:lnTo>
                    <a:pt x="108501" y="173803"/>
                  </a:lnTo>
                  <a:lnTo>
                    <a:pt x="129456" y="164104"/>
                  </a:lnTo>
                  <a:lnTo>
                    <a:pt x="155395" y="139900"/>
                  </a:lnTo>
                  <a:lnTo>
                    <a:pt x="164335" y="117450"/>
                  </a:lnTo>
                  <a:lnTo>
                    <a:pt x="167139" y="91875"/>
                  </a:lnTo>
                  <a:lnTo>
                    <a:pt x="164487" y="64910"/>
                  </a:lnTo>
                  <a:lnTo>
                    <a:pt x="160971" y="55848"/>
                  </a:lnTo>
                  <a:lnTo>
                    <a:pt x="156289" y="49806"/>
                  </a:lnTo>
                  <a:lnTo>
                    <a:pt x="139903" y="37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69823" y="810307"/>
              <a:ext cx="286066" cy="158315"/>
            </a:xfrm>
            <a:custGeom>
              <a:avLst/>
              <a:gdLst/>
              <a:ahLst/>
              <a:cxnLst/>
              <a:rect l="0" t="0" r="0" b="0"/>
              <a:pathLst>
                <a:path w="286066" h="158315">
                  <a:moveTo>
                    <a:pt x="0" y="21444"/>
                  </a:moveTo>
                  <a:lnTo>
                    <a:pt x="2340" y="61132"/>
                  </a:lnTo>
                  <a:lnTo>
                    <a:pt x="23720" y="115881"/>
                  </a:lnTo>
                  <a:lnTo>
                    <a:pt x="29255" y="153280"/>
                  </a:lnTo>
                  <a:lnTo>
                    <a:pt x="28862" y="157298"/>
                  </a:lnTo>
                  <a:lnTo>
                    <a:pt x="27431" y="155297"/>
                  </a:lnTo>
                  <a:lnTo>
                    <a:pt x="23890" y="140596"/>
                  </a:lnTo>
                  <a:lnTo>
                    <a:pt x="21616" y="89910"/>
                  </a:lnTo>
                  <a:lnTo>
                    <a:pt x="23646" y="61232"/>
                  </a:lnTo>
                  <a:lnTo>
                    <a:pt x="32347" y="40687"/>
                  </a:lnTo>
                  <a:lnTo>
                    <a:pt x="47132" y="26877"/>
                  </a:lnTo>
                  <a:lnTo>
                    <a:pt x="55988" y="21556"/>
                  </a:lnTo>
                  <a:lnTo>
                    <a:pt x="65401" y="21519"/>
                  </a:lnTo>
                  <a:lnTo>
                    <a:pt x="85219" y="30836"/>
                  </a:lnTo>
                  <a:lnTo>
                    <a:pt x="110519" y="55812"/>
                  </a:lnTo>
                  <a:lnTo>
                    <a:pt x="129283" y="88674"/>
                  </a:lnTo>
                  <a:lnTo>
                    <a:pt x="129472" y="87321"/>
                  </a:lnTo>
                  <a:lnTo>
                    <a:pt x="128429" y="82909"/>
                  </a:lnTo>
                  <a:lnTo>
                    <a:pt x="138070" y="40890"/>
                  </a:lnTo>
                  <a:lnTo>
                    <a:pt x="141179" y="30898"/>
                  </a:lnTo>
                  <a:lnTo>
                    <a:pt x="157113" y="13558"/>
                  </a:lnTo>
                  <a:lnTo>
                    <a:pt x="167913" y="5658"/>
                  </a:lnTo>
                  <a:lnTo>
                    <a:pt x="189272" y="0"/>
                  </a:lnTo>
                  <a:lnTo>
                    <a:pt x="199881" y="129"/>
                  </a:lnTo>
                  <a:lnTo>
                    <a:pt x="217908" y="6511"/>
                  </a:lnTo>
                  <a:lnTo>
                    <a:pt x="248545" y="29673"/>
                  </a:lnTo>
                  <a:lnTo>
                    <a:pt x="282169" y="85337"/>
                  </a:lnTo>
                  <a:lnTo>
                    <a:pt x="286065" y="109112"/>
                  </a:lnTo>
                  <a:lnTo>
                    <a:pt x="284270" y="158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25110" y="831539"/>
              <a:ext cx="234310" cy="189726"/>
            </a:xfrm>
            <a:custGeom>
              <a:avLst/>
              <a:gdLst/>
              <a:ahLst/>
              <a:cxnLst/>
              <a:rect l="0" t="0" r="0" b="0"/>
              <a:pathLst>
                <a:path w="234310" h="189726">
                  <a:moveTo>
                    <a:pt x="150082" y="105497"/>
                  </a:moveTo>
                  <a:lnTo>
                    <a:pt x="155671" y="88729"/>
                  </a:lnTo>
                  <a:lnTo>
                    <a:pt x="155295" y="71138"/>
                  </a:lnTo>
                  <a:lnTo>
                    <a:pt x="145522" y="31250"/>
                  </a:lnTo>
                  <a:lnTo>
                    <a:pt x="132847" y="13616"/>
                  </a:lnTo>
                  <a:lnTo>
                    <a:pt x="124554" y="5639"/>
                  </a:lnTo>
                  <a:lnTo>
                    <a:pt x="114346" y="1490"/>
                  </a:lnTo>
                  <a:lnTo>
                    <a:pt x="90525" y="0"/>
                  </a:lnTo>
                  <a:lnTo>
                    <a:pt x="56396" y="5738"/>
                  </a:lnTo>
                  <a:lnTo>
                    <a:pt x="29647" y="20437"/>
                  </a:lnTo>
                  <a:lnTo>
                    <a:pt x="17396" y="39226"/>
                  </a:lnTo>
                  <a:lnTo>
                    <a:pt x="0" y="83828"/>
                  </a:lnTo>
                  <a:lnTo>
                    <a:pt x="1881" y="108344"/>
                  </a:lnTo>
                  <a:lnTo>
                    <a:pt x="10515" y="132499"/>
                  </a:lnTo>
                  <a:lnTo>
                    <a:pt x="22151" y="151033"/>
                  </a:lnTo>
                  <a:lnTo>
                    <a:pt x="32039" y="155741"/>
                  </a:lnTo>
                  <a:lnTo>
                    <a:pt x="58624" y="157853"/>
                  </a:lnTo>
                  <a:lnTo>
                    <a:pt x="83698" y="151773"/>
                  </a:lnTo>
                  <a:lnTo>
                    <a:pt x="114424" y="135196"/>
                  </a:lnTo>
                  <a:lnTo>
                    <a:pt x="138346" y="112347"/>
                  </a:lnTo>
                  <a:lnTo>
                    <a:pt x="145767" y="103044"/>
                  </a:lnTo>
                  <a:lnTo>
                    <a:pt x="151885" y="101522"/>
                  </a:lnTo>
                  <a:lnTo>
                    <a:pt x="157133" y="105187"/>
                  </a:lnTo>
                  <a:lnTo>
                    <a:pt x="166084" y="121737"/>
                  </a:lnTo>
                  <a:lnTo>
                    <a:pt x="173961" y="144690"/>
                  </a:lnTo>
                  <a:lnTo>
                    <a:pt x="181209" y="153852"/>
                  </a:lnTo>
                  <a:lnTo>
                    <a:pt x="234309" y="189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05996" y="800165"/>
              <a:ext cx="100824" cy="217404"/>
            </a:xfrm>
            <a:custGeom>
              <a:avLst/>
              <a:gdLst/>
              <a:ahLst/>
              <a:cxnLst/>
              <a:rect l="0" t="0" r="0" b="0"/>
              <a:pathLst>
                <a:path w="100824" h="217404">
                  <a:moveTo>
                    <a:pt x="6066" y="21057"/>
                  </a:moveTo>
                  <a:lnTo>
                    <a:pt x="0" y="60745"/>
                  </a:lnTo>
                  <a:lnTo>
                    <a:pt x="7641" y="111045"/>
                  </a:lnTo>
                  <a:lnTo>
                    <a:pt x="20415" y="171024"/>
                  </a:lnTo>
                  <a:lnTo>
                    <a:pt x="31864" y="217403"/>
                  </a:lnTo>
                  <a:lnTo>
                    <a:pt x="19288" y="159110"/>
                  </a:lnTo>
                  <a:lnTo>
                    <a:pt x="9025" y="104826"/>
                  </a:lnTo>
                  <a:lnTo>
                    <a:pt x="10062" y="63035"/>
                  </a:lnTo>
                  <a:lnTo>
                    <a:pt x="12240" y="49043"/>
                  </a:lnTo>
                  <a:lnTo>
                    <a:pt x="18370" y="37374"/>
                  </a:lnTo>
                  <a:lnTo>
                    <a:pt x="37661" y="18171"/>
                  </a:lnTo>
                  <a:lnTo>
                    <a:pt x="61832" y="8076"/>
                  </a:lnTo>
                  <a:lnTo>
                    <a:pt x="1008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12103" y="873865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5589" y="58617"/>
                  </a:lnTo>
                  <a:lnTo>
                    <a:pt x="14572" y="75965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64704" y="852808"/>
              <a:ext cx="294800" cy="473783"/>
            </a:xfrm>
            <a:custGeom>
              <a:avLst/>
              <a:gdLst/>
              <a:ahLst/>
              <a:cxnLst/>
              <a:rect l="0" t="0" r="0" b="0"/>
              <a:pathLst>
                <a:path w="294800" h="473783">
                  <a:moveTo>
                    <a:pt x="294799" y="0"/>
                  </a:moveTo>
                  <a:lnTo>
                    <a:pt x="256425" y="58617"/>
                  </a:lnTo>
                  <a:lnTo>
                    <a:pt x="221130" y="115214"/>
                  </a:lnTo>
                  <a:lnTo>
                    <a:pt x="193244" y="168377"/>
                  </a:lnTo>
                  <a:lnTo>
                    <a:pt x="161004" y="226677"/>
                  </a:lnTo>
                  <a:lnTo>
                    <a:pt x="126285" y="278404"/>
                  </a:lnTo>
                  <a:lnTo>
                    <a:pt x="84224" y="338592"/>
                  </a:lnTo>
                  <a:lnTo>
                    <a:pt x="42114" y="397111"/>
                  </a:lnTo>
                  <a:lnTo>
                    <a:pt x="14038" y="43875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601049" y="1800373"/>
            <a:ext cx="4294910" cy="593186"/>
            <a:chOff x="1601049" y="1800373"/>
            <a:chExt cx="4294910" cy="593186"/>
          </a:xfrm>
        </p:grpSpPr>
        <p:sp>
          <p:nvSpPr>
            <p:cNvPr id="25" name="Freeform 24"/>
            <p:cNvSpPr/>
            <p:nvPr/>
          </p:nvSpPr>
          <p:spPr>
            <a:xfrm>
              <a:off x="1601049" y="1853015"/>
              <a:ext cx="388838" cy="540544"/>
            </a:xfrm>
            <a:custGeom>
              <a:avLst/>
              <a:gdLst/>
              <a:ahLst/>
              <a:cxnLst/>
              <a:rect l="0" t="0" r="0" b="0"/>
              <a:pathLst>
                <a:path w="388838" h="540544">
                  <a:moveTo>
                    <a:pt x="41396" y="0"/>
                  </a:moveTo>
                  <a:lnTo>
                    <a:pt x="30218" y="11178"/>
                  </a:lnTo>
                  <a:lnTo>
                    <a:pt x="24730" y="32264"/>
                  </a:lnTo>
                  <a:lnTo>
                    <a:pt x="15617" y="82282"/>
                  </a:lnTo>
                  <a:lnTo>
                    <a:pt x="9788" y="141599"/>
                  </a:lnTo>
                  <a:lnTo>
                    <a:pt x="1704" y="199589"/>
                  </a:lnTo>
                  <a:lnTo>
                    <a:pt x="0" y="248261"/>
                  </a:lnTo>
                  <a:lnTo>
                    <a:pt x="2614" y="304016"/>
                  </a:lnTo>
                  <a:lnTo>
                    <a:pt x="13978" y="364079"/>
                  </a:lnTo>
                  <a:lnTo>
                    <a:pt x="28658" y="426550"/>
                  </a:lnTo>
                  <a:lnTo>
                    <a:pt x="47500" y="475515"/>
                  </a:lnTo>
                  <a:lnTo>
                    <a:pt x="65166" y="501459"/>
                  </a:lnTo>
                  <a:lnTo>
                    <a:pt x="84716" y="518448"/>
                  </a:lnTo>
                  <a:lnTo>
                    <a:pt x="125862" y="538887"/>
                  </a:lnTo>
                  <a:lnTo>
                    <a:pt x="146787" y="540543"/>
                  </a:lnTo>
                  <a:lnTo>
                    <a:pt x="167785" y="536209"/>
                  </a:lnTo>
                  <a:lnTo>
                    <a:pt x="198168" y="520615"/>
                  </a:lnTo>
                  <a:lnTo>
                    <a:pt x="233107" y="488146"/>
                  </a:lnTo>
                  <a:lnTo>
                    <a:pt x="282671" y="426108"/>
                  </a:lnTo>
                  <a:lnTo>
                    <a:pt x="321578" y="372473"/>
                  </a:lnTo>
                  <a:lnTo>
                    <a:pt x="345722" y="316378"/>
                  </a:lnTo>
                  <a:lnTo>
                    <a:pt x="366152" y="262666"/>
                  </a:lnTo>
                  <a:lnTo>
                    <a:pt x="380295" y="207289"/>
                  </a:lnTo>
                  <a:lnTo>
                    <a:pt x="386306" y="152016"/>
                  </a:lnTo>
                  <a:lnTo>
                    <a:pt x="388087" y="98594"/>
                  </a:lnTo>
                  <a:lnTo>
                    <a:pt x="388689" y="41226"/>
                  </a:lnTo>
                  <a:lnTo>
                    <a:pt x="38883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94579" y="2141802"/>
              <a:ext cx="174292" cy="196616"/>
            </a:xfrm>
            <a:custGeom>
              <a:avLst/>
              <a:gdLst/>
              <a:ahLst/>
              <a:cxnLst/>
              <a:rect l="0" t="0" r="0" b="0"/>
              <a:pathLst>
                <a:path w="174292" h="196616">
                  <a:moveTo>
                    <a:pt x="26892" y="37597"/>
                  </a:moveTo>
                  <a:lnTo>
                    <a:pt x="17827" y="96213"/>
                  </a:lnTo>
                  <a:lnTo>
                    <a:pt x="11343" y="152810"/>
                  </a:lnTo>
                  <a:lnTo>
                    <a:pt x="12962" y="174201"/>
                  </a:lnTo>
                  <a:lnTo>
                    <a:pt x="9783" y="195405"/>
                  </a:lnTo>
                  <a:lnTo>
                    <a:pt x="8467" y="196615"/>
                  </a:lnTo>
                  <a:lnTo>
                    <a:pt x="0" y="133955"/>
                  </a:lnTo>
                  <a:lnTo>
                    <a:pt x="4336" y="79334"/>
                  </a:lnTo>
                  <a:lnTo>
                    <a:pt x="7508" y="53807"/>
                  </a:lnTo>
                  <a:lnTo>
                    <a:pt x="22449" y="26282"/>
                  </a:lnTo>
                  <a:lnTo>
                    <a:pt x="35056" y="10731"/>
                  </a:lnTo>
                  <a:lnTo>
                    <a:pt x="54697" y="2260"/>
                  </a:lnTo>
                  <a:lnTo>
                    <a:pt x="66486" y="0"/>
                  </a:lnTo>
                  <a:lnTo>
                    <a:pt x="88943" y="3730"/>
                  </a:lnTo>
                  <a:lnTo>
                    <a:pt x="131956" y="25188"/>
                  </a:lnTo>
                  <a:lnTo>
                    <a:pt x="146897" y="47679"/>
                  </a:lnTo>
                  <a:lnTo>
                    <a:pt x="166020" y="98600"/>
                  </a:lnTo>
                  <a:lnTo>
                    <a:pt x="167988" y="152099"/>
                  </a:lnTo>
                  <a:lnTo>
                    <a:pt x="174291" y="163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21513" y="2200455"/>
              <a:ext cx="10529" cy="126344"/>
            </a:xfrm>
            <a:custGeom>
              <a:avLst/>
              <a:gdLst/>
              <a:ahLst/>
              <a:cxnLst/>
              <a:rect l="0" t="0" r="0" b="0"/>
              <a:pathLst>
                <a:path w="10529" h="126344">
                  <a:moveTo>
                    <a:pt x="10528" y="0"/>
                  </a:moveTo>
                  <a:lnTo>
                    <a:pt x="10528" y="48931"/>
                  </a:lnTo>
                  <a:lnTo>
                    <a:pt x="3292" y="110429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10984" y="20635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47854" y="1916186"/>
              <a:ext cx="18913" cy="357970"/>
            </a:xfrm>
            <a:custGeom>
              <a:avLst/>
              <a:gdLst/>
              <a:ahLst/>
              <a:cxnLst/>
              <a:rect l="0" t="0" r="0" b="0"/>
              <a:pathLst>
                <a:path w="18913" h="357970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10529" y="151117"/>
                  </a:lnTo>
                  <a:lnTo>
                    <a:pt x="10529" y="205433"/>
                  </a:lnTo>
                  <a:lnTo>
                    <a:pt x="16118" y="265707"/>
                  </a:lnTo>
                  <a:lnTo>
                    <a:pt x="18912" y="321504"/>
                  </a:lnTo>
                  <a:lnTo>
                    <a:pt x="15035" y="345272"/>
                  </a:lnTo>
                  <a:lnTo>
                    <a:pt x="12363" y="351844"/>
                  </a:lnTo>
                  <a:lnTo>
                    <a:pt x="9412" y="35505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53098" y="2084642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83620" y="8333"/>
                  </a:lnTo>
                  <a:lnTo>
                    <a:pt x="126608" y="15684"/>
                  </a:lnTo>
                  <a:lnTo>
                    <a:pt x="68596" y="21166"/>
                  </a:lnTo>
                  <a:lnTo>
                    <a:pt x="25248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75365" y="2084642"/>
              <a:ext cx="179217" cy="221100"/>
            </a:xfrm>
            <a:custGeom>
              <a:avLst/>
              <a:gdLst/>
              <a:ahLst/>
              <a:cxnLst/>
              <a:rect l="0" t="0" r="0" b="0"/>
              <a:pathLst>
                <a:path w="179217" h="221100">
                  <a:moveTo>
                    <a:pt x="146230" y="0"/>
                  </a:moveTo>
                  <a:lnTo>
                    <a:pt x="83973" y="19128"/>
                  </a:lnTo>
                  <a:lnTo>
                    <a:pt x="29419" y="49363"/>
                  </a:lnTo>
                  <a:lnTo>
                    <a:pt x="8916" y="61324"/>
                  </a:lnTo>
                  <a:lnTo>
                    <a:pt x="3215" y="68959"/>
                  </a:lnTo>
                  <a:lnTo>
                    <a:pt x="584" y="77558"/>
                  </a:lnTo>
                  <a:lnTo>
                    <a:pt x="0" y="86800"/>
                  </a:lnTo>
                  <a:lnTo>
                    <a:pt x="4290" y="91792"/>
                  </a:lnTo>
                  <a:lnTo>
                    <a:pt x="11829" y="93950"/>
                  </a:lnTo>
                  <a:lnTo>
                    <a:pt x="69563" y="103056"/>
                  </a:lnTo>
                  <a:lnTo>
                    <a:pt x="130372" y="119492"/>
                  </a:lnTo>
                  <a:lnTo>
                    <a:pt x="160119" y="135491"/>
                  </a:lnTo>
                  <a:lnTo>
                    <a:pt x="173070" y="151465"/>
                  </a:lnTo>
                  <a:lnTo>
                    <a:pt x="178161" y="160638"/>
                  </a:lnTo>
                  <a:lnTo>
                    <a:pt x="179216" y="170263"/>
                  </a:lnTo>
                  <a:lnTo>
                    <a:pt x="174149" y="190316"/>
                  </a:lnTo>
                  <a:lnTo>
                    <a:pt x="160978" y="204688"/>
                  </a:lnTo>
                  <a:lnTo>
                    <a:pt x="152553" y="210158"/>
                  </a:lnTo>
                  <a:lnTo>
                    <a:pt x="112749" y="217857"/>
                  </a:lnTo>
                  <a:lnTo>
                    <a:pt x="56472" y="220458"/>
                  </a:lnTo>
                  <a:lnTo>
                    <a:pt x="936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34800" y="2095171"/>
              <a:ext cx="176092" cy="147981"/>
            </a:xfrm>
            <a:custGeom>
              <a:avLst/>
              <a:gdLst/>
              <a:ahLst/>
              <a:cxnLst/>
              <a:rect l="0" t="0" r="0" b="0"/>
              <a:pathLst>
                <a:path w="176092" h="147981">
                  <a:moveTo>
                    <a:pt x="118464" y="0"/>
                  </a:moveTo>
                  <a:lnTo>
                    <a:pt x="107286" y="11178"/>
                  </a:lnTo>
                  <a:lnTo>
                    <a:pt x="100483" y="13301"/>
                  </a:lnTo>
                  <a:lnTo>
                    <a:pt x="48722" y="16713"/>
                  </a:lnTo>
                  <a:lnTo>
                    <a:pt x="28586" y="25365"/>
                  </a:lnTo>
                  <a:lnTo>
                    <a:pt x="19941" y="30948"/>
                  </a:lnTo>
                  <a:lnTo>
                    <a:pt x="7216" y="49629"/>
                  </a:lnTo>
                  <a:lnTo>
                    <a:pt x="0" y="72360"/>
                  </a:lnTo>
                  <a:lnTo>
                    <a:pt x="693" y="94161"/>
                  </a:lnTo>
                  <a:lnTo>
                    <a:pt x="8019" y="112429"/>
                  </a:lnTo>
                  <a:lnTo>
                    <a:pt x="20245" y="128347"/>
                  </a:lnTo>
                  <a:lnTo>
                    <a:pt x="37376" y="143221"/>
                  </a:lnTo>
                  <a:lnTo>
                    <a:pt x="48028" y="146953"/>
                  </a:lnTo>
                  <a:lnTo>
                    <a:pt x="72341" y="147980"/>
                  </a:lnTo>
                  <a:lnTo>
                    <a:pt x="128464" y="136022"/>
                  </a:lnTo>
                  <a:lnTo>
                    <a:pt x="139169" y="132795"/>
                  </a:lnTo>
                  <a:lnTo>
                    <a:pt x="157302" y="116732"/>
                  </a:lnTo>
                  <a:lnTo>
                    <a:pt x="165413" y="105897"/>
                  </a:lnTo>
                  <a:lnTo>
                    <a:pt x="174425" y="78261"/>
                  </a:lnTo>
                  <a:lnTo>
                    <a:pt x="176091" y="49990"/>
                  </a:lnTo>
                  <a:lnTo>
                    <a:pt x="169032" y="29627"/>
                  </a:lnTo>
                  <a:lnTo>
                    <a:pt x="154977" y="15897"/>
                  </a:lnTo>
                  <a:lnTo>
                    <a:pt x="1289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75661" y="1909673"/>
              <a:ext cx="56588" cy="343426"/>
            </a:xfrm>
            <a:custGeom>
              <a:avLst/>
              <a:gdLst/>
              <a:ahLst/>
              <a:cxnLst/>
              <a:rect l="0" t="0" r="0" b="0"/>
              <a:pathLst>
                <a:path w="56588" h="343426">
                  <a:moveTo>
                    <a:pt x="56587" y="343425"/>
                  </a:moveTo>
                  <a:lnTo>
                    <a:pt x="53468" y="294494"/>
                  </a:lnTo>
                  <a:lnTo>
                    <a:pt x="41933" y="240953"/>
                  </a:lnTo>
                  <a:lnTo>
                    <a:pt x="24921" y="177535"/>
                  </a:lnTo>
                  <a:lnTo>
                    <a:pt x="14679" y="115429"/>
                  </a:lnTo>
                  <a:lnTo>
                    <a:pt x="0" y="59634"/>
                  </a:lnTo>
                  <a:lnTo>
                    <a:pt x="956" y="16533"/>
                  </a:lnTo>
                  <a:lnTo>
                    <a:pt x="6632" y="7344"/>
                  </a:lnTo>
                  <a:lnTo>
                    <a:pt x="15095" y="2388"/>
                  </a:lnTo>
                  <a:lnTo>
                    <a:pt x="33467" y="0"/>
                  </a:lnTo>
                  <a:lnTo>
                    <a:pt x="56587" y="6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16435" y="2105699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31586"/>
                  </a:moveTo>
                  <a:lnTo>
                    <a:pt x="125692" y="20407"/>
                  </a:lnTo>
                  <a:lnTo>
                    <a:pt x="117720" y="18284"/>
                  </a:lnTo>
                  <a:lnTo>
                    <a:pt x="63653" y="14872"/>
                  </a:lnTo>
                  <a:lnTo>
                    <a:pt x="11617" y="27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32331" y="1882230"/>
              <a:ext cx="200043" cy="412983"/>
            </a:xfrm>
            <a:custGeom>
              <a:avLst/>
              <a:gdLst/>
              <a:ahLst/>
              <a:cxnLst/>
              <a:rect l="0" t="0" r="0" b="0"/>
              <a:pathLst>
                <a:path w="200043" h="412983">
                  <a:moveTo>
                    <a:pt x="0" y="349811"/>
                  </a:moveTo>
                  <a:lnTo>
                    <a:pt x="0" y="292547"/>
                  </a:lnTo>
                  <a:lnTo>
                    <a:pt x="3119" y="243157"/>
                  </a:lnTo>
                  <a:lnTo>
                    <a:pt x="14654" y="185244"/>
                  </a:lnTo>
                  <a:lnTo>
                    <a:pt x="19160" y="134154"/>
                  </a:lnTo>
                  <a:lnTo>
                    <a:pt x="20683" y="70819"/>
                  </a:lnTo>
                  <a:lnTo>
                    <a:pt x="20946" y="36820"/>
                  </a:lnTo>
                  <a:lnTo>
                    <a:pt x="24155" y="59391"/>
                  </a:lnTo>
                  <a:lnTo>
                    <a:pt x="41352" y="120364"/>
                  </a:lnTo>
                  <a:lnTo>
                    <a:pt x="56983" y="135921"/>
                  </a:lnTo>
                  <a:lnTo>
                    <a:pt x="66065" y="139367"/>
                  </a:lnTo>
                  <a:lnTo>
                    <a:pt x="85514" y="140077"/>
                  </a:lnTo>
                  <a:lnTo>
                    <a:pt x="94445" y="136289"/>
                  </a:lnTo>
                  <a:lnTo>
                    <a:pt x="110606" y="122721"/>
                  </a:lnTo>
                  <a:lnTo>
                    <a:pt x="127269" y="95352"/>
                  </a:lnTo>
                  <a:lnTo>
                    <a:pt x="150682" y="33800"/>
                  </a:lnTo>
                  <a:lnTo>
                    <a:pt x="162562" y="0"/>
                  </a:lnTo>
                  <a:lnTo>
                    <a:pt x="158489" y="61612"/>
                  </a:lnTo>
                  <a:lnTo>
                    <a:pt x="161158" y="124340"/>
                  </a:lnTo>
                  <a:lnTo>
                    <a:pt x="166294" y="183179"/>
                  </a:lnTo>
                  <a:lnTo>
                    <a:pt x="170935" y="241947"/>
                  </a:lnTo>
                  <a:lnTo>
                    <a:pt x="179719" y="296405"/>
                  </a:lnTo>
                  <a:lnTo>
                    <a:pt x="193168" y="356029"/>
                  </a:lnTo>
                  <a:lnTo>
                    <a:pt x="200042" y="412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67377" y="2042189"/>
              <a:ext cx="154571" cy="216932"/>
            </a:xfrm>
            <a:custGeom>
              <a:avLst/>
              <a:gdLst/>
              <a:ahLst/>
              <a:cxnLst/>
              <a:rect l="0" t="0" r="0" b="0"/>
              <a:pathLst>
                <a:path w="154571" h="216932">
                  <a:moveTo>
                    <a:pt x="17638" y="84567"/>
                  </a:moveTo>
                  <a:lnTo>
                    <a:pt x="28816" y="95746"/>
                  </a:lnTo>
                  <a:lnTo>
                    <a:pt x="35619" y="97868"/>
                  </a:lnTo>
                  <a:lnTo>
                    <a:pt x="87380" y="95692"/>
                  </a:lnTo>
                  <a:lnTo>
                    <a:pt x="110636" y="86002"/>
                  </a:lnTo>
                  <a:lnTo>
                    <a:pt x="148572" y="56774"/>
                  </a:lnTo>
                  <a:lnTo>
                    <a:pt x="152891" y="48491"/>
                  </a:lnTo>
                  <a:lnTo>
                    <a:pt x="154570" y="29929"/>
                  </a:lnTo>
                  <a:lnTo>
                    <a:pt x="148297" y="13100"/>
                  </a:lnTo>
                  <a:lnTo>
                    <a:pt x="143348" y="5337"/>
                  </a:lnTo>
                  <a:lnTo>
                    <a:pt x="135370" y="1331"/>
                  </a:lnTo>
                  <a:lnTo>
                    <a:pt x="114028" y="0"/>
                  </a:lnTo>
                  <a:lnTo>
                    <a:pt x="81293" y="5828"/>
                  </a:lnTo>
                  <a:lnTo>
                    <a:pt x="54956" y="20553"/>
                  </a:lnTo>
                  <a:lnTo>
                    <a:pt x="32335" y="45323"/>
                  </a:lnTo>
                  <a:lnTo>
                    <a:pt x="12136" y="86304"/>
                  </a:lnTo>
                  <a:lnTo>
                    <a:pt x="0" y="138246"/>
                  </a:lnTo>
                  <a:lnTo>
                    <a:pt x="440" y="163406"/>
                  </a:lnTo>
                  <a:lnTo>
                    <a:pt x="8435" y="182388"/>
                  </a:lnTo>
                  <a:lnTo>
                    <a:pt x="26089" y="206228"/>
                  </a:lnTo>
                  <a:lnTo>
                    <a:pt x="45571" y="214678"/>
                  </a:lnTo>
                  <a:lnTo>
                    <a:pt x="57317" y="216931"/>
                  </a:lnTo>
                  <a:lnTo>
                    <a:pt x="67487" y="216093"/>
                  </a:lnTo>
                  <a:lnTo>
                    <a:pt x="101866" y="200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18649" y="2045806"/>
              <a:ext cx="192751" cy="186236"/>
            </a:xfrm>
            <a:custGeom>
              <a:avLst/>
              <a:gdLst/>
              <a:ahLst/>
              <a:cxnLst/>
              <a:rect l="0" t="0" r="0" b="0"/>
              <a:pathLst>
                <a:path w="192751" h="186236">
                  <a:moveTo>
                    <a:pt x="150636" y="80950"/>
                  </a:moveTo>
                  <a:lnTo>
                    <a:pt x="136063" y="38258"/>
                  </a:lnTo>
                  <a:lnTo>
                    <a:pt x="130392" y="27923"/>
                  </a:lnTo>
                  <a:lnTo>
                    <a:pt x="114733" y="13318"/>
                  </a:lnTo>
                  <a:lnTo>
                    <a:pt x="94904" y="4098"/>
                  </a:lnTo>
                  <a:lnTo>
                    <a:pt x="70494" y="0"/>
                  </a:lnTo>
                  <a:lnTo>
                    <a:pt x="50286" y="4418"/>
                  </a:lnTo>
                  <a:lnTo>
                    <a:pt x="33506" y="15350"/>
                  </a:lnTo>
                  <a:lnTo>
                    <a:pt x="12076" y="41236"/>
                  </a:lnTo>
                  <a:lnTo>
                    <a:pt x="2096" y="60960"/>
                  </a:lnTo>
                  <a:lnTo>
                    <a:pt x="0" y="81424"/>
                  </a:lnTo>
                  <a:lnTo>
                    <a:pt x="11216" y="134825"/>
                  </a:lnTo>
                  <a:lnTo>
                    <a:pt x="17701" y="160266"/>
                  </a:lnTo>
                  <a:lnTo>
                    <a:pt x="23408" y="170093"/>
                  </a:lnTo>
                  <a:lnTo>
                    <a:pt x="39108" y="184130"/>
                  </a:lnTo>
                  <a:lnTo>
                    <a:pt x="47038" y="183662"/>
                  </a:lnTo>
                  <a:lnTo>
                    <a:pt x="54665" y="178670"/>
                  </a:lnTo>
                  <a:lnTo>
                    <a:pt x="68208" y="161816"/>
                  </a:lnTo>
                  <a:lnTo>
                    <a:pt x="78126" y="142627"/>
                  </a:lnTo>
                  <a:lnTo>
                    <a:pt x="86790" y="101495"/>
                  </a:lnTo>
                  <a:lnTo>
                    <a:pt x="89354" y="101666"/>
                  </a:lnTo>
                  <a:lnTo>
                    <a:pt x="92234" y="105289"/>
                  </a:lnTo>
                  <a:lnTo>
                    <a:pt x="117731" y="159338"/>
                  </a:lnTo>
                  <a:lnTo>
                    <a:pt x="137246" y="182035"/>
                  </a:lnTo>
                  <a:lnTo>
                    <a:pt x="146389" y="185775"/>
                  </a:lnTo>
                  <a:lnTo>
                    <a:pt x="192750" y="186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36722" y="2073291"/>
              <a:ext cx="197201" cy="200865"/>
            </a:xfrm>
            <a:custGeom>
              <a:avLst/>
              <a:gdLst/>
              <a:ahLst/>
              <a:cxnLst/>
              <a:rect l="0" t="0" r="0" b="0"/>
              <a:pathLst>
                <a:path w="197201" h="200865">
                  <a:moveTo>
                    <a:pt x="143133" y="21880"/>
                  </a:moveTo>
                  <a:lnTo>
                    <a:pt x="137543" y="5112"/>
                  </a:lnTo>
                  <a:lnTo>
                    <a:pt x="132388" y="1343"/>
                  </a:lnTo>
                  <a:lnTo>
                    <a:pt x="125441" y="0"/>
                  </a:lnTo>
                  <a:lnTo>
                    <a:pt x="72952" y="3054"/>
                  </a:lnTo>
                  <a:lnTo>
                    <a:pt x="46949" y="17601"/>
                  </a:lnTo>
                  <a:lnTo>
                    <a:pt x="4457" y="55905"/>
                  </a:lnTo>
                  <a:lnTo>
                    <a:pt x="379" y="64451"/>
                  </a:lnTo>
                  <a:lnTo>
                    <a:pt x="0" y="72487"/>
                  </a:lnTo>
                  <a:lnTo>
                    <a:pt x="2088" y="80184"/>
                  </a:lnTo>
                  <a:lnTo>
                    <a:pt x="6989" y="84146"/>
                  </a:lnTo>
                  <a:lnTo>
                    <a:pt x="13766" y="85617"/>
                  </a:lnTo>
                  <a:lnTo>
                    <a:pt x="40071" y="88338"/>
                  </a:lnTo>
                  <a:lnTo>
                    <a:pt x="59893" y="91191"/>
                  </a:lnTo>
                  <a:lnTo>
                    <a:pt x="101214" y="89730"/>
                  </a:lnTo>
                  <a:lnTo>
                    <a:pt x="148760" y="100013"/>
                  </a:lnTo>
                  <a:lnTo>
                    <a:pt x="169420" y="112757"/>
                  </a:lnTo>
                  <a:lnTo>
                    <a:pt x="185232" y="130120"/>
                  </a:lnTo>
                  <a:lnTo>
                    <a:pt x="196158" y="149535"/>
                  </a:lnTo>
                  <a:lnTo>
                    <a:pt x="197200" y="158456"/>
                  </a:lnTo>
                  <a:lnTo>
                    <a:pt x="192119" y="174607"/>
                  </a:lnTo>
                  <a:lnTo>
                    <a:pt x="175823" y="186465"/>
                  </a:lnTo>
                  <a:lnTo>
                    <a:pt x="164926" y="191264"/>
                  </a:lnTo>
                  <a:lnTo>
                    <a:pt x="140341" y="193478"/>
                  </a:lnTo>
                  <a:lnTo>
                    <a:pt x="103311" y="194386"/>
                  </a:lnTo>
                  <a:lnTo>
                    <a:pt x="69433" y="200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87574" y="2095171"/>
              <a:ext cx="144965" cy="170846"/>
            </a:xfrm>
            <a:custGeom>
              <a:avLst/>
              <a:gdLst/>
              <a:ahLst/>
              <a:cxnLst/>
              <a:rect l="0" t="0" r="0" b="0"/>
              <a:pathLst>
                <a:path w="144965" h="170846">
                  <a:moveTo>
                    <a:pt x="18623" y="0"/>
                  </a:moveTo>
                  <a:lnTo>
                    <a:pt x="1834" y="55044"/>
                  </a:lnTo>
                  <a:lnTo>
                    <a:pt x="0" y="91828"/>
                  </a:lnTo>
                  <a:lnTo>
                    <a:pt x="7516" y="125474"/>
                  </a:lnTo>
                  <a:lnTo>
                    <a:pt x="17976" y="147013"/>
                  </a:lnTo>
                  <a:lnTo>
                    <a:pt x="33543" y="162045"/>
                  </a:lnTo>
                  <a:lnTo>
                    <a:pt x="42608" y="167691"/>
                  </a:lnTo>
                  <a:lnTo>
                    <a:pt x="62038" y="170845"/>
                  </a:lnTo>
                  <a:lnTo>
                    <a:pt x="72132" y="170049"/>
                  </a:lnTo>
                  <a:lnTo>
                    <a:pt x="89588" y="162924"/>
                  </a:lnTo>
                  <a:lnTo>
                    <a:pt x="119858" y="139287"/>
                  </a:lnTo>
                  <a:lnTo>
                    <a:pt x="135706" y="113410"/>
                  </a:lnTo>
                  <a:lnTo>
                    <a:pt x="143135" y="64819"/>
                  </a:lnTo>
                  <a:lnTo>
                    <a:pt x="144603" y="19519"/>
                  </a:lnTo>
                  <a:lnTo>
                    <a:pt x="1449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12001" y="2053057"/>
              <a:ext cx="78466" cy="204775"/>
            </a:xfrm>
            <a:custGeom>
              <a:avLst/>
              <a:gdLst/>
              <a:ahLst/>
              <a:cxnLst/>
              <a:rect l="0" t="0" r="0" b="0"/>
              <a:pathLst>
                <a:path w="78466" h="204775">
                  <a:moveTo>
                    <a:pt x="15294" y="115813"/>
                  </a:moveTo>
                  <a:lnTo>
                    <a:pt x="15294" y="174430"/>
                  </a:lnTo>
                  <a:lnTo>
                    <a:pt x="21533" y="194898"/>
                  </a:lnTo>
                  <a:lnTo>
                    <a:pt x="26472" y="203631"/>
                  </a:lnTo>
                  <a:lnTo>
                    <a:pt x="28596" y="204774"/>
                  </a:lnTo>
                  <a:lnTo>
                    <a:pt x="27835" y="193566"/>
                  </a:lnTo>
                  <a:lnTo>
                    <a:pt x="11345" y="136302"/>
                  </a:lnTo>
                  <a:lnTo>
                    <a:pt x="0" y="86238"/>
                  </a:lnTo>
                  <a:lnTo>
                    <a:pt x="1867" y="58995"/>
                  </a:lnTo>
                  <a:lnTo>
                    <a:pt x="9717" y="37528"/>
                  </a:lnTo>
                  <a:lnTo>
                    <a:pt x="22174" y="20188"/>
                  </a:lnTo>
                  <a:lnTo>
                    <a:pt x="39409" y="4683"/>
                  </a:lnTo>
                  <a:lnTo>
                    <a:pt x="47748" y="782"/>
                  </a:lnTo>
                  <a:lnTo>
                    <a:pt x="784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47084" y="2007362"/>
              <a:ext cx="149225" cy="229373"/>
            </a:xfrm>
            <a:custGeom>
              <a:avLst/>
              <a:gdLst/>
              <a:ahLst/>
              <a:cxnLst/>
              <a:rect l="0" t="0" r="0" b="0"/>
              <a:pathLst>
                <a:path w="149225" h="229373">
                  <a:moveTo>
                    <a:pt x="38139" y="129923"/>
                  </a:moveTo>
                  <a:lnTo>
                    <a:pt x="92013" y="110794"/>
                  </a:lnTo>
                  <a:lnTo>
                    <a:pt x="121562" y="92149"/>
                  </a:lnTo>
                  <a:lnTo>
                    <a:pt x="137996" y="74530"/>
                  </a:lnTo>
                  <a:lnTo>
                    <a:pt x="146861" y="51881"/>
                  </a:lnTo>
                  <a:lnTo>
                    <a:pt x="149224" y="39291"/>
                  </a:lnTo>
                  <a:lnTo>
                    <a:pt x="147291" y="29727"/>
                  </a:lnTo>
                  <a:lnTo>
                    <a:pt x="142492" y="22181"/>
                  </a:lnTo>
                  <a:lnTo>
                    <a:pt x="127802" y="10678"/>
                  </a:lnTo>
                  <a:lnTo>
                    <a:pt x="109575" y="1665"/>
                  </a:lnTo>
                  <a:lnTo>
                    <a:pt x="89775" y="0"/>
                  </a:lnTo>
                  <a:lnTo>
                    <a:pt x="79582" y="1194"/>
                  </a:lnTo>
                  <a:lnTo>
                    <a:pt x="62017" y="11878"/>
                  </a:lnTo>
                  <a:lnTo>
                    <a:pt x="17329" y="62266"/>
                  </a:lnTo>
                  <a:lnTo>
                    <a:pt x="5493" y="88155"/>
                  </a:lnTo>
                  <a:lnTo>
                    <a:pt x="0" y="134445"/>
                  </a:lnTo>
                  <a:lnTo>
                    <a:pt x="8032" y="189481"/>
                  </a:lnTo>
                  <a:lnTo>
                    <a:pt x="11048" y="201214"/>
                  </a:lnTo>
                  <a:lnTo>
                    <a:pt x="17738" y="209035"/>
                  </a:lnTo>
                  <a:lnTo>
                    <a:pt x="37651" y="217726"/>
                  </a:lnTo>
                  <a:lnTo>
                    <a:pt x="87391" y="229372"/>
                  </a:lnTo>
                  <a:lnTo>
                    <a:pt x="132895" y="224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64207" y="2040780"/>
              <a:ext cx="359698" cy="235792"/>
            </a:xfrm>
            <a:custGeom>
              <a:avLst/>
              <a:gdLst/>
              <a:ahLst/>
              <a:cxnLst/>
              <a:rect l="0" t="0" r="0" b="0"/>
              <a:pathLst>
                <a:path w="359698" h="235792">
                  <a:moveTo>
                    <a:pt x="0" y="149147"/>
                  </a:moveTo>
                  <a:lnTo>
                    <a:pt x="3120" y="191839"/>
                  </a:lnTo>
                  <a:lnTo>
                    <a:pt x="14654" y="233489"/>
                  </a:lnTo>
                  <a:lnTo>
                    <a:pt x="16789" y="235791"/>
                  </a:lnTo>
                  <a:lnTo>
                    <a:pt x="18211" y="232646"/>
                  </a:lnTo>
                  <a:lnTo>
                    <a:pt x="18623" y="217843"/>
                  </a:lnTo>
                  <a:lnTo>
                    <a:pt x="11825" y="163956"/>
                  </a:lnTo>
                  <a:lnTo>
                    <a:pt x="10913" y="123769"/>
                  </a:lnTo>
                  <a:lnTo>
                    <a:pt x="14294" y="113511"/>
                  </a:lnTo>
                  <a:lnTo>
                    <a:pt x="27410" y="98994"/>
                  </a:lnTo>
                  <a:lnTo>
                    <a:pt x="34651" y="96994"/>
                  </a:lnTo>
                  <a:lnTo>
                    <a:pt x="41818" y="98001"/>
                  </a:lnTo>
                  <a:lnTo>
                    <a:pt x="48935" y="101011"/>
                  </a:lnTo>
                  <a:lnTo>
                    <a:pt x="59963" y="113715"/>
                  </a:lnTo>
                  <a:lnTo>
                    <a:pt x="76575" y="150467"/>
                  </a:lnTo>
                  <a:lnTo>
                    <a:pt x="80296" y="152367"/>
                  </a:lnTo>
                  <a:lnTo>
                    <a:pt x="83946" y="148954"/>
                  </a:lnTo>
                  <a:lnTo>
                    <a:pt x="94673" y="118674"/>
                  </a:lnTo>
                  <a:lnTo>
                    <a:pt x="108778" y="67218"/>
                  </a:lnTo>
                  <a:lnTo>
                    <a:pt x="115803" y="60603"/>
                  </a:lnTo>
                  <a:lnTo>
                    <a:pt x="125165" y="57362"/>
                  </a:lnTo>
                  <a:lnTo>
                    <a:pt x="136086" y="56372"/>
                  </a:lnTo>
                  <a:lnTo>
                    <a:pt x="145706" y="60391"/>
                  </a:lnTo>
                  <a:lnTo>
                    <a:pt x="162634" y="77334"/>
                  </a:lnTo>
                  <a:lnTo>
                    <a:pt x="191403" y="131458"/>
                  </a:lnTo>
                  <a:lnTo>
                    <a:pt x="215281" y="189365"/>
                  </a:lnTo>
                  <a:lnTo>
                    <a:pt x="217221" y="187657"/>
                  </a:lnTo>
                  <a:lnTo>
                    <a:pt x="218513" y="181840"/>
                  </a:lnTo>
                  <a:lnTo>
                    <a:pt x="231511" y="162473"/>
                  </a:lnTo>
                  <a:lnTo>
                    <a:pt x="285183" y="121008"/>
                  </a:lnTo>
                  <a:lnTo>
                    <a:pt x="333913" y="82848"/>
                  </a:lnTo>
                  <a:lnTo>
                    <a:pt x="353961" y="53464"/>
                  </a:lnTo>
                  <a:lnTo>
                    <a:pt x="358806" y="43244"/>
                  </a:lnTo>
                  <a:lnTo>
                    <a:pt x="359697" y="34092"/>
                  </a:lnTo>
                  <a:lnTo>
                    <a:pt x="354447" y="17683"/>
                  </a:lnTo>
                  <a:lnTo>
                    <a:pt x="341196" y="5711"/>
                  </a:lnTo>
                  <a:lnTo>
                    <a:pt x="332749" y="880"/>
                  </a:lnTo>
                  <a:lnTo>
                    <a:pt x="324778" y="0"/>
                  </a:lnTo>
                  <a:lnTo>
                    <a:pt x="309682" y="5261"/>
                  </a:lnTo>
                  <a:lnTo>
                    <a:pt x="288029" y="21376"/>
                  </a:lnTo>
                  <a:lnTo>
                    <a:pt x="260922" y="56188"/>
                  </a:lnTo>
                  <a:lnTo>
                    <a:pt x="251276" y="76246"/>
                  </a:lnTo>
                  <a:lnTo>
                    <a:pt x="244858" y="118448"/>
                  </a:lnTo>
                  <a:lnTo>
                    <a:pt x="248545" y="156819"/>
                  </a:lnTo>
                  <a:lnTo>
                    <a:pt x="257084" y="176343"/>
                  </a:lnTo>
                  <a:lnTo>
                    <a:pt x="262636" y="184825"/>
                  </a:lnTo>
                  <a:lnTo>
                    <a:pt x="271017" y="190480"/>
                  </a:lnTo>
                  <a:lnTo>
                    <a:pt x="292807" y="196763"/>
                  </a:lnTo>
                  <a:lnTo>
                    <a:pt x="325794" y="194711"/>
                  </a:lnTo>
                  <a:lnTo>
                    <a:pt x="357969" y="180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06404" y="2073032"/>
              <a:ext cx="144797" cy="180067"/>
            </a:xfrm>
            <a:custGeom>
              <a:avLst/>
              <a:gdLst/>
              <a:ahLst/>
              <a:cxnLst/>
              <a:rect l="0" t="0" r="0" b="0"/>
              <a:pathLst>
                <a:path w="144797" h="180067">
                  <a:moveTo>
                    <a:pt x="0" y="11610"/>
                  </a:moveTo>
                  <a:lnTo>
                    <a:pt x="5589" y="70227"/>
                  </a:lnTo>
                  <a:lnTo>
                    <a:pt x="14654" y="105017"/>
                  </a:lnTo>
                  <a:lnTo>
                    <a:pt x="14449" y="110146"/>
                  </a:lnTo>
                  <a:lnTo>
                    <a:pt x="11972" y="111226"/>
                  </a:lnTo>
                  <a:lnTo>
                    <a:pt x="7981" y="109606"/>
                  </a:lnTo>
                  <a:lnTo>
                    <a:pt x="5321" y="103847"/>
                  </a:lnTo>
                  <a:lnTo>
                    <a:pt x="2365" y="84970"/>
                  </a:lnTo>
                  <a:lnTo>
                    <a:pt x="11764" y="26383"/>
                  </a:lnTo>
                  <a:lnTo>
                    <a:pt x="14862" y="10930"/>
                  </a:lnTo>
                  <a:lnTo>
                    <a:pt x="21606" y="2968"/>
                  </a:lnTo>
                  <a:lnTo>
                    <a:pt x="30782" y="0"/>
                  </a:lnTo>
                  <a:lnTo>
                    <a:pt x="73541" y="6457"/>
                  </a:lnTo>
                  <a:lnTo>
                    <a:pt x="99649" y="21262"/>
                  </a:lnTo>
                  <a:lnTo>
                    <a:pt x="111749" y="36957"/>
                  </a:lnTo>
                  <a:lnTo>
                    <a:pt x="132826" y="93110"/>
                  </a:lnTo>
                  <a:lnTo>
                    <a:pt x="144173" y="140533"/>
                  </a:lnTo>
                  <a:lnTo>
                    <a:pt x="144796" y="162496"/>
                  </a:lnTo>
                  <a:lnTo>
                    <a:pt x="143324" y="168352"/>
                  </a:lnTo>
                  <a:lnTo>
                    <a:pt x="136870" y="180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40958" y="1800373"/>
              <a:ext cx="39188" cy="410612"/>
            </a:xfrm>
            <a:custGeom>
              <a:avLst/>
              <a:gdLst/>
              <a:ahLst/>
              <a:cxnLst/>
              <a:rect l="0" t="0" r="0" b="0"/>
              <a:pathLst>
                <a:path w="39188" h="410612">
                  <a:moveTo>
                    <a:pt x="18130" y="0"/>
                  </a:moveTo>
                  <a:lnTo>
                    <a:pt x="6952" y="16767"/>
                  </a:lnTo>
                  <a:lnTo>
                    <a:pt x="0" y="49552"/>
                  </a:lnTo>
                  <a:lnTo>
                    <a:pt x="3529" y="100079"/>
                  </a:lnTo>
                  <a:lnTo>
                    <a:pt x="6395" y="148326"/>
                  </a:lnTo>
                  <a:lnTo>
                    <a:pt x="7244" y="209025"/>
                  </a:lnTo>
                  <a:lnTo>
                    <a:pt x="14766" y="271616"/>
                  </a:lnTo>
                  <a:lnTo>
                    <a:pt x="20585" y="331639"/>
                  </a:lnTo>
                  <a:lnTo>
                    <a:pt x="34831" y="392586"/>
                  </a:lnTo>
                  <a:lnTo>
                    <a:pt x="3918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32746" y="1979357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57623" y="16768"/>
                  </a:lnTo>
                  <a:lnTo>
                    <a:pt x="251297" y="21707"/>
                  </a:lnTo>
                  <a:lnTo>
                    <a:pt x="231790" y="27195"/>
                  </a:lnTo>
                  <a:lnTo>
                    <a:pt x="181140" y="30718"/>
                  </a:lnTo>
                  <a:lnTo>
                    <a:pt x="126074" y="34534"/>
                  </a:lnTo>
                  <a:lnTo>
                    <a:pt x="70137" y="40617"/>
                  </a:lnTo>
                  <a:lnTo>
                    <a:pt x="12471" y="502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1147606" y="2484725"/>
            <a:ext cx="4790467" cy="410612"/>
          </a:xfrm>
          <a:custGeom>
            <a:avLst/>
            <a:gdLst/>
            <a:ahLst/>
            <a:cxnLst/>
            <a:rect l="0" t="0" r="0" b="0"/>
            <a:pathLst>
              <a:path w="4790467" h="410612">
                <a:moveTo>
                  <a:pt x="4790466" y="0"/>
                </a:moveTo>
                <a:lnTo>
                  <a:pt x="4772486" y="15641"/>
                </a:lnTo>
                <a:lnTo>
                  <a:pt x="4730113" y="31209"/>
                </a:lnTo>
                <a:lnTo>
                  <a:pt x="4700471" y="36098"/>
                </a:lnTo>
                <a:lnTo>
                  <a:pt x="4637075" y="32823"/>
                </a:lnTo>
                <a:lnTo>
                  <a:pt x="4581240" y="31952"/>
                </a:lnTo>
                <a:lnTo>
                  <a:pt x="4524533" y="31694"/>
                </a:lnTo>
                <a:lnTo>
                  <a:pt x="4482760" y="31634"/>
                </a:lnTo>
                <a:lnTo>
                  <a:pt x="4436899" y="31607"/>
                </a:lnTo>
                <a:lnTo>
                  <a:pt x="4389220" y="31595"/>
                </a:lnTo>
                <a:lnTo>
                  <a:pt x="4339564" y="31590"/>
                </a:lnTo>
                <a:lnTo>
                  <a:pt x="4286298" y="31587"/>
                </a:lnTo>
                <a:lnTo>
                  <a:pt x="4234549" y="31586"/>
                </a:lnTo>
                <a:lnTo>
                  <a:pt x="4181914" y="32756"/>
                </a:lnTo>
                <a:lnTo>
                  <a:pt x="4123425" y="37175"/>
                </a:lnTo>
                <a:lnTo>
                  <a:pt x="4065454" y="36799"/>
                </a:lnTo>
                <a:lnTo>
                  <a:pt x="4006155" y="36242"/>
                </a:lnTo>
                <a:lnTo>
                  <a:pt x="3973964" y="39369"/>
                </a:lnTo>
                <a:lnTo>
                  <a:pt x="3940805" y="43794"/>
                </a:lnTo>
                <a:lnTo>
                  <a:pt x="3908170" y="45574"/>
                </a:lnTo>
                <a:lnTo>
                  <a:pt x="3875886" y="45590"/>
                </a:lnTo>
                <a:lnTo>
                  <a:pt x="3843834" y="44432"/>
                </a:lnTo>
                <a:lnTo>
                  <a:pt x="3811938" y="44829"/>
                </a:lnTo>
                <a:lnTo>
                  <a:pt x="3780145" y="46263"/>
                </a:lnTo>
                <a:lnTo>
                  <a:pt x="3748421" y="48390"/>
                </a:lnTo>
                <a:lnTo>
                  <a:pt x="3715574" y="50977"/>
                </a:lnTo>
                <a:lnTo>
                  <a:pt x="3681977" y="53872"/>
                </a:lnTo>
                <a:lnTo>
                  <a:pt x="3647881" y="56972"/>
                </a:lnTo>
                <a:lnTo>
                  <a:pt x="3613452" y="59038"/>
                </a:lnTo>
                <a:lnTo>
                  <a:pt x="3578801" y="60416"/>
                </a:lnTo>
                <a:lnTo>
                  <a:pt x="3544002" y="61334"/>
                </a:lnTo>
                <a:lnTo>
                  <a:pt x="3507935" y="63116"/>
                </a:lnTo>
                <a:lnTo>
                  <a:pt x="3471021" y="65474"/>
                </a:lnTo>
                <a:lnTo>
                  <a:pt x="3433544" y="68216"/>
                </a:lnTo>
                <a:lnTo>
                  <a:pt x="3395691" y="70044"/>
                </a:lnTo>
                <a:lnTo>
                  <a:pt x="3357588" y="71262"/>
                </a:lnTo>
                <a:lnTo>
                  <a:pt x="3319318" y="72075"/>
                </a:lnTo>
                <a:lnTo>
                  <a:pt x="3282106" y="73786"/>
                </a:lnTo>
                <a:lnTo>
                  <a:pt x="3245600" y="76097"/>
                </a:lnTo>
                <a:lnTo>
                  <a:pt x="3209564" y="78807"/>
                </a:lnTo>
                <a:lnTo>
                  <a:pt x="3172672" y="80614"/>
                </a:lnTo>
                <a:lnTo>
                  <a:pt x="3135209" y="81819"/>
                </a:lnTo>
                <a:lnTo>
                  <a:pt x="3097365" y="82622"/>
                </a:lnTo>
                <a:lnTo>
                  <a:pt x="3058098" y="84327"/>
                </a:lnTo>
                <a:lnTo>
                  <a:pt x="3017883" y="86634"/>
                </a:lnTo>
                <a:lnTo>
                  <a:pt x="2977034" y="89341"/>
                </a:lnTo>
                <a:lnTo>
                  <a:pt x="2936933" y="89976"/>
                </a:lnTo>
                <a:lnTo>
                  <a:pt x="2897331" y="89230"/>
                </a:lnTo>
                <a:lnTo>
                  <a:pt x="2858062" y="87563"/>
                </a:lnTo>
                <a:lnTo>
                  <a:pt x="2817844" y="87621"/>
                </a:lnTo>
                <a:lnTo>
                  <a:pt x="2776995" y="88830"/>
                </a:lnTo>
                <a:lnTo>
                  <a:pt x="2735724" y="90805"/>
                </a:lnTo>
                <a:lnTo>
                  <a:pt x="2694171" y="92122"/>
                </a:lnTo>
                <a:lnTo>
                  <a:pt x="2652432" y="93000"/>
                </a:lnTo>
                <a:lnTo>
                  <a:pt x="2610568" y="93586"/>
                </a:lnTo>
                <a:lnTo>
                  <a:pt x="2567450" y="95146"/>
                </a:lnTo>
                <a:lnTo>
                  <a:pt x="2523498" y="97356"/>
                </a:lnTo>
                <a:lnTo>
                  <a:pt x="2478988" y="99999"/>
                </a:lnTo>
                <a:lnTo>
                  <a:pt x="2435277" y="102931"/>
                </a:lnTo>
                <a:lnTo>
                  <a:pt x="2392098" y="106055"/>
                </a:lnTo>
                <a:lnTo>
                  <a:pt x="2349274" y="109308"/>
                </a:lnTo>
                <a:lnTo>
                  <a:pt x="2305517" y="112646"/>
                </a:lnTo>
                <a:lnTo>
                  <a:pt x="2261138" y="116042"/>
                </a:lnTo>
                <a:lnTo>
                  <a:pt x="2216344" y="119475"/>
                </a:lnTo>
                <a:lnTo>
                  <a:pt x="2171274" y="122934"/>
                </a:lnTo>
                <a:lnTo>
                  <a:pt x="2126019" y="126409"/>
                </a:lnTo>
                <a:lnTo>
                  <a:pt x="2080641" y="129896"/>
                </a:lnTo>
                <a:lnTo>
                  <a:pt x="2035182" y="132221"/>
                </a:lnTo>
                <a:lnTo>
                  <a:pt x="1989668" y="133771"/>
                </a:lnTo>
                <a:lnTo>
                  <a:pt x="1944117" y="134804"/>
                </a:lnTo>
                <a:lnTo>
                  <a:pt x="1897372" y="137833"/>
                </a:lnTo>
                <a:lnTo>
                  <a:pt x="1849831" y="142191"/>
                </a:lnTo>
                <a:lnTo>
                  <a:pt x="1801760" y="147437"/>
                </a:lnTo>
                <a:lnTo>
                  <a:pt x="1754504" y="150934"/>
                </a:lnTo>
                <a:lnTo>
                  <a:pt x="1707792" y="153265"/>
                </a:lnTo>
                <a:lnTo>
                  <a:pt x="1661444" y="154819"/>
                </a:lnTo>
                <a:lnTo>
                  <a:pt x="1615336" y="158195"/>
                </a:lnTo>
                <a:lnTo>
                  <a:pt x="1569391" y="162785"/>
                </a:lnTo>
                <a:lnTo>
                  <a:pt x="1523552" y="168185"/>
                </a:lnTo>
                <a:lnTo>
                  <a:pt x="1477785" y="172955"/>
                </a:lnTo>
                <a:lnTo>
                  <a:pt x="1432066" y="177304"/>
                </a:lnTo>
                <a:lnTo>
                  <a:pt x="1386379" y="181374"/>
                </a:lnTo>
                <a:lnTo>
                  <a:pt x="1339544" y="185257"/>
                </a:lnTo>
                <a:lnTo>
                  <a:pt x="1291942" y="189015"/>
                </a:lnTo>
                <a:lnTo>
                  <a:pt x="1243830" y="192691"/>
                </a:lnTo>
                <a:lnTo>
                  <a:pt x="1196548" y="197481"/>
                </a:lnTo>
                <a:lnTo>
                  <a:pt x="1149818" y="203014"/>
                </a:lnTo>
                <a:lnTo>
                  <a:pt x="1103457" y="209042"/>
                </a:lnTo>
                <a:lnTo>
                  <a:pt x="1057342" y="214230"/>
                </a:lnTo>
                <a:lnTo>
                  <a:pt x="1011391" y="218859"/>
                </a:lnTo>
                <a:lnTo>
                  <a:pt x="965549" y="223115"/>
                </a:lnTo>
                <a:lnTo>
                  <a:pt x="919780" y="228292"/>
                </a:lnTo>
                <a:lnTo>
                  <a:pt x="874059" y="234083"/>
                </a:lnTo>
                <a:lnTo>
                  <a:pt x="828371" y="240283"/>
                </a:lnTo>
                <a:lnTo>
                  <a:pt x="782704" y="246757"/>
                </a:lnTo>
                <a:lnTo>
                  <a:pt x="737052" y="253412"/>
                </a:lnTo>
                <a:lnTo>
                  <a:pt x="691410" y="260188"/>
                </a:lnTo>
                <a:lnTo>
                  <a:pt x="644603" y="268215"/>
                </a:lnTo>
                <a:lnTo>
                  <a:pt x="597022" y="277076"/>
                </a:lnTo>
                <a:lnTo>
                  <a:pt x="548923" y="286493"/>
                </a:lnTo>
                <a:lnTo>
                  <a:pt x="500479" y="295110"/>
                </a:lnTo>
                <a:lnTo>
                  <a:pt x="451806" y="303195"/>
                </a:lnTo>
                <a:lnTo>
                  <a:pt x="402979" y="310925"/>
                </a:lnTo>
                <a:lnTo>
                  <a:pt x="355220" y="319587"/>
                </a:lnTo>
                <a:lnTo>
                  <a:pt x="308173" y="328871"/>
                </a:lnTo>
                <a:lnTo>
                  <a:pt x="261601" y="338571"/>
                </a:lnTo>
                <a:lnTo>
                  <a:pt x="220024" y="348546"/>
                </a:lnTo>
                <a:lnTo>
                  <a:pt x="181778" y="358706"/>
                </a:lnTo>
                <a:lnTo>
                  <a:pt x="145751" y="368989"/>
                </a:lnTo>
                <a:lnTo>
                  <a:pt x="83886" y="386653"/>
                </a:lnTo>
                <a:lnTo>
                  <a:pt x="24855" y="403513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57927" y="94756"/>
            <a:ext cx="1579276" cy="756716"/>
            <a:chOff x="157927" y="94756"/>
            <a:chExt cx="1579276" cy="756716"/>
          </a:xfrm>
        </p:grpSpPr>
        <p:sp>
          <p:nvSpPr>
            <p:cNvPr id="2" name="Freeform 1"/>
            <p:cNvSpPr/>
            <p:nvPr/>
          </p:nvSpPr>
          <p:spPr>
            <a:xfrm>
              <a:off x="227714" y="94756"/>
              <a:ext cx="309240" cy="533395"/>
            </a:xfrm>
            <a:custGeom>
              <a:avLst/>
              <a:gdLst/>
              <a:ahLst/>
              <a:cxnLst/>
              <a:rect l="0" t="0" r="0" b="0"/>
              <a:pathLst>
                <a:path w="309240" h="533395">
                  <a:moveTo>
                    <a:pt x="24969" y="0"/>
                  </a:moveTo>
                  <a:lnTo>
                    <a:pt x="1250" y="43963"/>
                  </a:lnTo>
                  <a:lnTo>
                    <a:pt x="0" y="67112"/>
                  </a:lnTo>
                  <a:lnTo>
                    <a:pt x="3140" y="120101"/>
                  </a:lnTo>
                  <a:lnTo>
                    <a:pt x="9273" y="172846"/>
                  </a:lnTo>
                  <a:lnTo>
                    <a:pt x="12910" y="227338"/>
                  </a:lnTo>
                  <a:lnTo>
                    <a:pt x="13987" y="274940"/>
                  </a:lnTo>
                  <a:lnTo>
                    <a:pt x="14306" y="324269"/>
                  </a:lnTo>
                  <a:lnTo>
                    <a:pt x="14401" y="375930"/>
                  </a:lnTo>
                  <a:lnTo>
                    <a:pt x="20018" y="428281"/>
                  </a:lnTo>
                  <a:lnTo>
                    <a:pt x="23991" y="489968"/>
                  </a:lnTo>
                  <a:lnTo>
                    <a:pt x="24535" y="518800"/>
                  </a:lnTo>
                  <a:lnTo>
                    <a:pt x="28189" y="527191"/>
                  </a:lnTo>
                  <a:lnTo>
                    <a:pt x="34135" y="531615"/>
                  </a:lnTo>
                  <a:lnTo>
                    <a:pt x="41608" y="533394"/>
                  </a:lnTo>
                  <a:lnTo>
                    <a:pt x="62390" y="529133"/>
                  </a:lnTo>
                  <a:lnTo>
                    <a:pt x="100398" y="519818"/>
                  </a:lnTo>
                  <a:lnTo>
                    <a:pt x="160752" y="516671"/>
                  </a:lnTo>
                  <a:lnTo>
                    <a:pt x="220593" y="509984"/>
                  </a:lnTo>
                  <a:lnTo>
                    <a:pt x="274354" y="517501"/>
                  </a:lnTo>
                  <a:lnTo>
                    <a:pt x="309239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02498" y="377180"/>
              <a:ext cx="181855" cy="241519"/>
            </a:xfrm>
            <a:custGeom>
              <a:avLst/>
              <a:gdLst/>
              <a:ahLst/>
              <a:cxnLst/>
              <a:rect l="0" t="0" r="0" b="0"/>
              <a:pathLst>
                <a:path w="181855" h="241519">
                  <a:moveTo>
                    <a:pt x="44983" y="117659"/>
                  </a:moveTo>
                  <a:lnTo>
                    <a:pt x="103600" y="112070"/>
                  </a:lnTo>
                  <a:lnTo>
                    <a:pt x="124068" y="99967"/>
                  </a:lnTo>
                  <a:lnTo>
                    <a:pt x="139793" y="82890"/>
                  </a:lnTo>
                  <a:lnTo>
                    <a:pt x="150682" y="63601"/>
                  </a:lnTo>
                  <a:lnTo>
                    <a:pt x="153182" y="40211"/>
                  </a:lnTo>
                  <a:lnTo>
                    <a:pt x="152211" y="27422"/>
                  </a:lnTo>
                  <a:lnTo>
                    <a:pt x="148054" y="17727"/>
                  </a:lnTo>
                  <a:lnTo>
                    <a:pt x="134076" y="3835"/>
                  </a:lnTo>
                  <a:lnTo>
                    <a:pt x="113046" y="0"/>
                  </a:lnTo>
                  <a:lnTo>
                    <a:pt x="90441" y="3365"/>
                  </a:lnTo>
                  <a:lnTo>
                    <a:pt x="72596" y="12659"/>
                  </a:lnTo>
                  <a:lnTo>
                    <a:pt x="42076" y="46096"/>
                  </a:lnTo>
                  <a:lnTo>
                    <a:pt x="12047" y="96883"/>
                  </a:lnTo>
                  <a:lnTo>
                    <a:pt x="0" y="128271"/>
                  </a:lnTo>
                  <a:lnTo>
                    <a:pt x="199" y="165387"/>
                  </a:lnTo>
                  <a:lnTo>
                    <a:pt x="7668" y="200431"/>
                  </a:lnTo>
                  <a:lnTo>
                    <a:pt x="13087" y="209105"/>
                  </a:lnTo>
                  <a:lnTo>
                    <a:pt x="28468" y="221863"/>
                  </a:lnTo>
                  <a:lnTo>
                    <a:pt x="56857" y="235622"/>
                  </a:lnTo>
                  <a:lnTo>
                    <a:pt x="93085" y="241518"/>
                  </a:lnTo>
                  <a:lnTo>
                    <a:pt x="116665" y="236658"/>
                  </a:lnTo>
                  <a:lnTo>
                    <a:pt x="146551" y="220768"/>
                  </a:lnTo>
                  <a:lnTo>
                    <a:pt x="181854" y="191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1725" y="398395"/>
              <a:ext cx="215312" cy="221488"/>
            </a:xfrm>
            <a:custGeom>
              <a:avLst/>
              <a:gdLst/>
              <a:ahLst/>
              <a:cxnLst/>
              <a:rect l="0" t="0" r="0" b="0"/>
              <a:pathLst>
                <a:path w="215312" h="221488">
                  <a:moveTo>
                    <a:pt x="25798" y="96444"/>
                  </a:moveTo>
                  <a:lnTo>
                    <a:pt x="28917" y="153708"/>
                  </a:lnTo>
                  <a:lnTo>
                    <a:pt x="31012" y="199979"/>
                  </a:lnTo>
                  <a:lnTo>
                    <a:pt x="29274" y="214600"/>
                  </a:lnTo>
                  <a:lnTo>
                    <a:pt x="26945" y="220838"/>
                  </a:lnTo>
                  <a:lnTo>
                    <a:pt x="24223" y="221487"/>
                  </a:lnTo>
                  <a:lnTo>
                    <a:pt x="21238" y="218411"/>
                  </a:lnTo>
                  <a:lnTo>
                    <a:pt x="11449" y="197313"/>
                  </a:lnTo>
                  <a:lnTo>
                    <a:pt x="0" y="135866"/>
                  </a:lnTo>
                  <a:lnTo>
                    <a:pt x="6577" y="79361"/>
                  </a:lnTo>
                  <a:lnTo>
                    <a:pt x="24731" y="28469"/>
                  </a:lnTo>
                  <a:lnTo>
                    <a:pt x="40531" y="10471"/>
                  </a:lnTo>
                  <a:lnTo>
                    <a:pt x="49658" y="4033"/>
                  </a:lnTo>
                  <a:lnTo>
                    <a:pt x="69158" y="0"/>
                  </a:lnTo>
                  <a:lnTo>
                    <a:pt x="115861" y="6943"/>
                  </a:lnTo>
                  <a:lnTo>
                    <a:pt x="145160" y="21832"/>
                  </a:lnTo>
                  <a:lnTo>
                    <a:pt x="168659" y="46651"/>
                  </a:lnTo>
                  <a:lnTo>
                    <a:pt x="197057" y="107223"/>
                  </a:lnTo>
                  <a:lnTo>
                    <a:pt x="212098" y="162767"/>
                  </a:lnTo>
                  <a:lnTo>
                    <a:pt x="215311" y="212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5979" y="431418"/>
              <a:ext cx="250130" cy="420054"/>
            </a:xfrm>
            <a:custGeom>
              <a:avLst/>
              <a:gdLst/>
              <a:ahLst/>
              <a:cxnLst/>
              <a:rect l="0" t="0" r="0" b="0"/>
              <a:pathLst>
                <a:path w="250130" h="420054">
                  <a:moveTo>
                    <a:pt x="200041" y="95006"/>
                  </a:moveTo>
                  <a:lnTo>
                    <a:pt x="211220" y="83828"/>
                  </a:lnTo>
                  <a:lnTo>
                    <a:pt x="213343" y="77026"/>
                  </a:lnTo>
                  <a:lnTo>
                    <a:pt x="212582" y="60109"/>
                  </a:lnTo>
                  <a:lnTo>
                    <a:pt x="199988" y="30854"/>
                  </a:lnTo>
                  <a:lnTo>
                    <a:pt x="181438" y="5548"/>
                  </a:lnTo>
                  <a:lnTo>
                    <a:pt x="173601" y="1443"/>
                  </a:lnTo>
                  <a:lnTo>
                    <a:pt x="155535" y="0"/>
                  </a:lnTo>
                  <a:lnTo>
                    <a:pt x="125633" y="11354"/>
                  </a:lnTo>
                  <a:lnTo>
                    <a:pt x="77763" y="49742"/>
                  </a:lnTo>
                  <a:lnTo>
                    <a:pt x="61905" y="76135"/>
                  </a:lnTo>
                  <a:lnTo>
                    <a:pt x="59879" y="95978"/>
                  </a:lnTo>
                  <a:lnTo>
                    <a:pt x="60976" y="106183"/>
                  </a:lnTo>
                  <a:lnTo>
                    <a:pt x="71554" y="123760"/>
                  </a:lnTo>
                  <a:lnTo>
                    <a:pt x="79288" y="131723"/>
                  </a:lnTo>
                  <a:lnTo>
                    <a:pt x="87954" y="135862"/>
                  </a:lnTo>
                  <a:lnTo>
                    <a:pt x="106941" y="137341"/>
                  </a:lnTo>
                  <a:lnTo>
                    <a:pt x="137361" y="126007"/>
                  </a:lnTo>
                  <a:lnTo>
                    <a:pt x="185430" y="87628"/>
                  </a:lnTo>
                  <a:lnTo>
                    <a:pt x="190301" y="87748"/>
                  </a:lnTo>
                  <a:lnTo>
                    <a:pt x="193547" y="92507"/>
                  </a:lnTo>
                  <a:lnTo>
                    <a:pt x="207592" y="154989"/>
                  </a:lnTo>
                  <a:lnTo>
                    <a:pt x="221203" y="215866"/>
                  </a:lnTo>
                  <a:lnTo>
                    <a:pt x="235157" y="267969"/>
                  </a:lnTo>
                  <a:lnTo>
                    <a:pt x="248009" y="323321"/>
                  </a:lnTo>
                  <a:lnTo>
                    <a:pt x="250129" y="364126"/>
                  </a:lnTo>
                  <a:lnTo>
                    <a:pt x="246479" y="387750"/>
                  </a:lnTo>
                  <a:lnTo>
                    <a:pt x="239189" y="396624"/>
                  </a:lnTo>
                  <a:lnTo>
                    <a:pt x="215490" y="409603"/>
                  </a:lnTo>
                  <a:lnTo>
                    <a:pt x="185461" y="413032"/>
                  </a:lnTo>
                  <a:lnTo>
                    <a:pt x="141909" y="414624"/>
                  </a:lnTo>
                  <a:lnTo>
                    <a:pt x="90162" y="420053"/>
                  </a:lnTo>
                  <a:lnTo>
                    <a:pt x="32367" y="412881"/>
                  </a:lnTo>
                  <a:lnTo>
                    <a:pt x="0" y="4108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5005" y="178984"/>
              <a:ext cx="20766" cy="463255"/>
            </a:xfrm>
            <a:custGeom>
              <a:avLst/>
              <a:gdLst/>
              <a:ahLst/>
              <a:cxnLst/>
              <a:rect l="0" t="0" r="0" b="0"/>
              <a:pathLst>
                <a:path w="20766" h="463255">
                  <a:moveTo>
                    <a:pt x="0" y="0"/>
                  </a:moveTo>
                  <a:lnTo>
                    <a:pt x="3119" y="59358"/>
                  </a:lnTo>
                  <a:lnTo>
                    <a:pt x="8333" y="106105"/>
                  </a:lnTo>
                  <a:lnTo>
                    <a:pt x="9552" y="148933"/>
                  </a:lnTo>
                  <a:lnTo>
                    <a:pt x="10095" y="195264"/>
                  </a:lnTo>
                  <a:lnTo>
                    <a:pt x="10400" y="250618"/>
                  </a:lnTo>
                  <a:lnTo>
                    <a:pt x="17738" y="306348"/>
                  </a:lnTo>
                  <a:lnTo>
                    <a:pt x="20074" y="360221"/>
                  </a:lnTo>
                  <a:lnTo>
                    <a:pt x="20765" y="412579"/>
                  </a:lnTo>
                  <a:lnTo>
                    <a:pt x="19801" y="452398"/>
                  </a:lnTo>
                  <a:lnTo>
                    <a:pt x="17880" y="457187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37077" y="410611"/>
              <a:ext cx="263214" cy="10529"/>
            </a:xfrm>
            <a:custGeom>
              <a:avLst/>
              <a:gdLst/>
              <a:ahLst/>
              <a:cxnLst/>
              <a:rect l="0" t="0" r="0" b="0"/>
              <a:pathLst>
                <a:path w="263214" h="10529">
                  <a:moveTo>
                    <a:pt x="263213" y="0"/>
                  </a:moveTo>
                  <a:lnTo>
                    <a:pt x="205949" y="0"/>
                  </a:lnTo>
                  <a:lnTo>
                    <a:pt x="156558" y="0"/>
                  </a:lnTo>
                  <a:lnTo>
                    <a:pt x="104880" y="0"/>
                  </a:lnTo>
                  <a:lnTo>
                    <a:pt x="5252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7923" y="157927"/>
              <a:ext cx="185052" cy="431669"/>
            </a:xfrm>
            <a:custGeom>
              <a:avLst/>
              <a:gdLst/>
              <a:ahLst/>
              <a:cxnLst/>
              <a:rect l="0" t="0" r="0" b="0"/>
              <a:pathLst>
                <a:path w="185052" h="431669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608" y="142784"/>
                  </a:lnTo>
                  <a:lnTo>
                    <a:pt x="12170" y="198674"/>
                  </a:lnTo>
                  <a:lnTo>
                    <a:pt x="22692" y="252279"/>
                  </a:lnTo>
                  <a:lnTo>
                    <a:pt x="25811" y="302087"/>
                  </a:lnTo>
                  <a:lnTo>
                    <a:pt x="26864" y="360838"/>
                  </a:lnTo>
                  <a:lnTo>
                    <a:pt x="21457" y="397814"/>
                  </a:lnTo>
                  <a:lnTo>
                    <a:pt x="18666" y="399740"/>
                  </a:lnTo>
                  <a:lnTo>
                    <a:pt x="15636" y="395175"/>
                  </a:lnTo>
                  <a:lnTo>
                    <a:pt x="12446" y="386282"/>
                  </a:lnTo>
                  <a:lnTo>
                    <a:pt x="15240" y="325028"/>
                  </a:lnTo>
                  <a:lnTo>
                    <a:pt x="21916" y="275553"/>
                  </a:lnTo>
                  <a:lnTo>
                    <a:pt x="34168" y="256609"/>
                  </a:lnTo>
                  <a:lnTo>
                    <a:pt x="42348" y="248282"/>
                  </a:lnTo>
                  <a:lnTo>
                    <a:pt x="52481" y="243900"/>
                  </a:lnTo>
                  <a:lnTo>
                    <a:pt x="76218" y="242151"/>
                  </a:lnTo>
                  <a:lnTo>
                    <a:pt x="110300" y="247743"/>
                  </a:lnTo>
                  <a:lnTo>
                    <a:pt x="137036" y="262398"/>
                  </a:lnTo>
                  <a:lnTo>
                    <a:pt x="159776" y="287148"/>
                  </a:lnTo>
                  <a:lnTo>
                    <a:pt x="167968" y="312845"/>
                  </a:lnTo>
                  <a:lnTo>
                    <a:pt x="178817" y="365823"/>
                  </a:lnTo>
                  <a:lnTo>
                    <a:pt x="184230" y="419762"/>
                  </a:lnTo>
                  <a:lnTo>
                    <a:pt x="18505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7927" y="631750"/>
              <a:ext cx="1579276" cy="42074"/>
            </a:xfrm>
            <a:custGeom>
              <a:avLst/>
              <a:gdLst/>
              <a:ahLst/>
              <a:cxnLst/>
              <a:rect l="0" t="0" r="0" b="0"/>
              <a:pathLst>
                <a:path w="1579276" h="42074">
                  <a:moveTo>
                    <a:pt x="1579275" y="42073"/>
                  </a:moveTo>
                  <a:lnTo>
                    <a:pt x="1568096" y="30895"/>
                  </a:lnTo>
                  <a:lnTo>
                    <a:pt x="1550130" y="25407"/>
                  </a:lnTo>
                  <a:lnTo>
                    <a:pt x="1500468" y="21884"/>
                  </a:lnTo>
                  <a:lnTo>
                    <a:pt x="1439532" y="15122"/>
                  </a:lnTo>
                  <a:lnTo>
                    <a:pt x="1385035" y="16386"/>
                  </a:lnTo>
                  <a:lnTo>
                    <a:pt x="1335719" y="12235"/>
                  </a:lnTo>
                  <a:lnTo>
                    <a:pt x="1272242" y="5244"/>
                  </a:lnTo>
                  <a:lnTo>
                    <a:pt x="1223270" y="1525"/>
                  </a:lnTo>
                  <a:lnTo>
                    <a:pt x="1166126" y="423"/>
                  </a:lnTo>
                  <a:lnTo>
                    <a:pt x="1104740" y="97"/>
                  </a:lnTo>
                  <a:lnTo>
                    <a:pt x="1042098" y="0"/>
                  </a:lnTo>
                  <a:lnTo>
                    <a:pt x="979084" y="5561"/>
                  </a:lnTo>
                  <a:lnTo>
                    <a:pt x="927138" y="9028"/>
                  </a:lnTo>
                  <a:lnTo>
                    <a:pt x="870933" y="10055"/>
                  </a:lnTo>
                  <a:lnTo>
                    <a:pt x="809825" y="10360"/>
                  </a:lnTo>
                  <a:lnTo>
                    <a:pt x="747266" y="10450"/>
                  </a:lnTo>
                  <a:lnTo>
                    <a:pt x="684276" y="10477"/>
                  </a:lnTo>
                  <a:lnTo>
                    <a:pt x="621159" y="10485"/>
                  </a:lnTo>
                  <a:lnTo>
                    <a:pt x="559826" y="17723"/>
                  </a:lnTo>
                  <a:lnTo>
                    <a:pt x="510845" y="21210"/>
                  </a:lnTo>
                  <a:lnTo>
                    <a:pt x="448131" y="26037"/>
                  </a:lnTo>
                  <a:lnTo>
                    <a:pt x="423777" y="24418"/>
                  </a:lnTo>
                  <a:lnTo>
                    <a:pt x="376427" y="26671"/>
                  </a:lnTo>
                  <a:lnTo>
                    <a:pt x="350965" y="24699"/>
                  </a:lnTo>
                  <a:lnTo>
                    <a:pt x="299784" y="29846"/>
                  </a:lnTo>
                  <a:lnTo>
                    <a:pt x="251042" y="31041"/>
                  </a:lnTo>
                  <a:lnTo>
                    <a:pt x="187759" y="31445"/>
                  </a:lnTo>
                  <a:lnTo>
                    <a:pt x="130198" y="31525"/>
                  </a:lnTo>
                  <a:lnTo>
                    <a:pt x="73768" y="31541"/>
                  </a:lnTo>
                  <a:lnTo>
                    <a:pt x="34725" y="31544"/>
                  </a:lnTo>
                  <a:lnTo>
                    <a:pt x="0" y="31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28620" y="1052849"/>
            <a:ext cx="2377246" cy="515898"/>
            <a:chOff x="528620" y="1052849"/>
            <a:chExt cx="2377246" cy="515898"/>
          </a:xfrm>
        </p:grpSpPr>
        <p:sp>
          <p:nvSpPr>
            <p:cNvPr id="11" name="Freeform 10"/>
            <p:cNvSpPr/>
            <p:nvPr/>
          </p:nvSpPr>
          <p:spPr>
            <a:xfrm>
              <a:off x="528620" y="1105492"/>
              <a:ext cx="13228" cy="431669"/>
            </a:xfrm>
            <a:custGeom>
              <a:avLst/>
              <a:gdLst/>
              <a:ahLst/>
              <a:cxnLst/>
              <a:rect l="0" t="0" r="0" b="0"/>
              <a:pathLst>
                <a:path w="13228" h="431669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5785"/>
                  </a:lnTo>
                  <a:lnTo>
                    <a:pt x="7937" y="192311"/>
                  </a:lnTo>
                  <a:lnTo>
                    <a:pt x="8216" y="247924"/>
                  </a:lnTo>
                  <a:lnTo>
                    <a:pt x="8298" y="301446"/>
                  </a:lnTo>
                  <a:lnTo>
                    <a:pt x="9496" y="362358"/>
                  </a:lnTo>
                  <a:lnTo>
                    <a:pt x="13227" y="398264"/>
                  </a:lnTo>
                  <a:lnTo>
                    <a:pt x="4584" y="426450"/>
                  </a:lnTo>
                  <a:lnTo>
                    <a:pt x="4664" y="429359"/>
                  </a:lnTo>
                  <a:lnTo>
                    <a:pt x="833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43870" y="1168663"/>
              <a:ext cx="145809" cy="400084"/>
            </a:xfrm>
            <a:custGeom>
              <a:avLst/>
              <a:gdLst/>
              <a:ahLst/>
              <a:cxnLst/>
              <a:rect l="0" t="0" r="0" b="0"/>
              <a:pathLst>
                <a:path w="145809" h="400084">
                  <a:moveTo>
                    <a:pt x="61580" y="400083"/>
                  </a:moveTo>
                  <a:lnTo>
                    <a:pt x="67170" y="383315"/>
                  </a:lnTo>
                  <a:lnTo>
                    <a:pt x="63674" y="365724"/>
                  </a:lnTo>
                  <a:lnTo>
                    <a:pt x="44309" y="307084"/>
                  </a:lnTo>
                  <a:lnTo>
                    <a:pt x="33169" y="252338"/>
                  </a:lnTo>
                  <a:lnTo>
                    <a:pt x="29066" y="225624"/>
                  </a:lnTo>
                  <a:lnTo>
                    <a:pt x="6461" y="169052"/>
                  </a:lnTo>
                  <a:lnTo>
                    <a:pt x="0" y="109648"/>
                  </a:lnTo>
                  <a:lnTo>
                    <a:pt x="1220" y="62384"/>
                  </a:lnTo>
                  <a:lnTo>
                    <a:pt x="9797" y="40984"/>
                  </a:lnTo>
                  <a:lnTo>
                    <a:pt x="24528" y="26794"/>
                  </a:lnTo>
                  <a:lnTo>
                    <a:pt x="62580" y="8152"/>
                  </a:lnTo>
                  <a:lnTo>
                    <a:pt x="119568" y="1073"/>
                  </a:lnTo>
                  <a:lnTo>
                    <a:pt x="1458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68580" y="1352038"/>
              <a:ext cx="189514" cy="27196"/>
            </a:xfrm>
            <a:custGeom>
              <a:avLst/>
              <a:gdLst/>
              <a:ahLst/>
              <a:cxnLst/>
              <a:rect l="0" t="0" r="0" b="0"/>
              <a:pathLst>
                <a:path w="189514" h="27196">
                  <a:moveTo>
                    <a:pt x="189513" y="27195"/>
                  </a:moveTo>
                  <a:lnTo>
                    <a:pt x="183924" y="10427"/>
                  </a:lnTo>
                  <a:lnTo>
                    <a:pt x="177598" y="5488"/>
                  </a:lnTo>
                  <a:lnTo>
                    <a:pt x="158091" y="0"/>
                  </a:lnTo>
                  <a:lnTo>
                    <a:pt x="101374" y="4882"/>
                  </a:lnTo>
                  <a:lnTo>
                    <a:pt x="50830" y="13992"/>
                  </a:lnTo>
                  <a:lnTo>
                    <a:pt x="0" y="16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137077" y="1200248"/>
              <a:ext cx="16570" cy="315856"/>
            </a:xfrm>
            <a:custGeom>
              <a:avLst/>
              <a:gdLst/>
              <a:ahLst/>
              <a:cxnLst/>
              <a:rect l="0" t="0" r="0" b="0"/>
              <a:pathLst>
                <a:path w="16570" h="315856">
                  <a:moveTo>
                    <a:pt x="0" y="0"/>
                  </a:moveTo>
                  <a:lnTo>
                    <a:pt x="3120" y="57264"/>
                  </a:lnTo>
                  <a:lnTo>
                    <a:pt x="8334" y="106654"/>
                  </a:lnTo>
                  <a:lnTo>
                    <a:pt x="9878" y="155214"/>
                  </a:lnTo>
                  <a:lnTo>
                    <a:pt x="10400" y="213544"/>
                  </a:lnTo>
                  <a:lnTo>
                    <a:pt x="16569" y="270126"/>
                  </a:lnTo>
                  <a:lnTo>
                    <a:pt x="11669" y="306465"/>
                  </a:lnTo>
                  <a:lnTo>
                    <a:pt x="8949" y="31076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00207" y="1334346"/>
              <a:ext cx="200042" cy="28178"/>
            </a:xfrm>
            <a:custGeom>
              <a:avLst/>
              <a:gdLst/>
              <a:ahLst/>
              <a:cxnLst/>
              <a:rect l="0" t="0" r="0" b="0"/>
              <a:pathLst>
                <a:path w="200042" h="28178">
                  <a:moveTo>
                    <a:pt x="200041" y="13301"/>
                  </a:moveTo>
                  <a:lnTo>
                    <a:pt x="188863" y="2123"/>
                  </a:lnTo>
                  <a:lnTo>
                    <a:pt x="180891" y="0"/>
                  </a:lnTo>
                  <a:lnTo>
                    <a:pt x="148484" y="2601"/>
                  </a:lnTo>
                  <a:lnTo>
                    <a:pt x="99260" y="13961"/>
                  </a:lnTo>
                  <a:lnTo>
                    <a:pt x="45083" y="27469"/>
                  </a:lnTo>
                  <a:lnTo>
                    <a:pt x="25496" y="28177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52891" y="147398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84518" y="1210777"/>
              <a:ext cx="168456" cy="20480"/>
            </a:xfrm>
            <a:custGeom>
              <a:avLst/>
              <a:gdLst/>
              <a:ahLst/>
              <a:cxnLst/>
              <a:rect l="0" t="0" r="0" b="0"/>
              <a:pathLst>
                <a:path w="168456" h="20480">
                  <a:moveTo>
                    <a:pt x="168455" y="0"/>
                  </a:moveTo>
                  <a:lnTo>
                    <a:pt x="157277" y="11178"/>
                  </a:lnTo>
                  <a:lnTo>
                    <a:pt x="139311" y="16666"/>
                  </a:lnTo>
                  <a:lnTo>
                    <a:pt x="76144" y="20479"/>
                  </a:lnTo>
                  <a:lnTo>
                    <a:pt x="27085" y="178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84518" y="1347647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6609" y="0"/>
                  </a:lnTo>
                  <a:lnTo>
                    <a:pt x="368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52234" y="1052849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0" y="35962"/>
                  </a:lnTo>
                  <a:lnTo>
                    <a:pt x="3749" y="87475"/>
                  </a:lnTo>
                  <a:lnTo>
                    <a:pt x="5380" y="140302"/>
                  </a:lnTo>
                  <a:lnTo>
                    <a:pt x="5863" y="193000"/>
                  </a:lnTo>
                  <a:lnTo>
                    <a:pt x="6006" y="244489"/>
                  </a:lnTo>
                  <a:lnTo>
                    <a:pt x="6054" y="307521"/>
                  </a:lnTo>
                  <a:lnTo>
                    <a:pt x="11653" y="364772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49996" y="1098099"/>
              <a:ext cx="255746" cy="361267"/>
            </a:xfrm>
            <a:custGeom>
              <a:avLst/>
              <a:gdLst/>
              <a:ahLst/>
              <a:cxnLst/>
              <a:rect l="0" t="0" r="0" b="0"/>
              <a:pathLst>
                <a:path w="255746" h="361267">
                  <a:moveTo>
                    <a:pt x="13589" y="91621"/>
                  </a:moveTo>
                  <a:lnTo>
                    <a:pt x="23164" y="67574"/>
                  </a:lnTo>
                  <a:lnTo>
                    <a:pt x="53679" y="18920"/>
                  </a:lnTo>
                  <a:lnTo>
                    <a:pt x="70011" y="7447"/>
                  </a:lnTo>
                  <a:lnTo>
                    <a:pt x="104526" y="0"/>
                  </a:lnTo>
                  <a:lnTo>
                    <a:pt x="127705" y="4497"/>
                  </a:lnTo>
                  <a:lnTo>
                    <a:pt x="138799" y="8972"/>
                  </a:lnTo>
                  <a:lnTo>
                    <a:pt x="154246" y="23302"/>
                  </a:lnTo>
                  <a:lnTo>
                    <a:pt x="183713" y="65207"/>
                  </a:lnTo>
                  <a:lnTo>
                    <a:pt x="190824" y="117512"/>
                  </a:lnTo>
                  <a:lnTo>
                    <a:pt x="188935" y="166753"/>
                  </a:lnTo>
                  <a:lnTo>
                    <a:pt x="177848" y="212148"/>
                  </a:lnTo>
                  <a:lnTo>
                    <a:pt x="158729" y="264517"/>
                  </a:lnTo>
                  <a:lnTo>
                    <a:pt x="142518" y="310347"/>
                  </a:lnTo>
                  <a:lnTo>
                    <a:pt x="111271" y="350549"/>
                  </a:lnTo>
                  <a:lnTo>
                    <a:pt x="91319" y="358778"/>
                  </a:lnTo>
                  <a:lnTo>
                    <a:pt x="68023" y="361266"/>
                  </a:lnTo>
                  <a:lnTo>
                    <a:pt x="45971" y="358472"/>
                  </a:lnTo>
                  <a:lnTo>
                    <a:pt x="27591" y="347092"/>
                  </a:lnTo>
                  <a:lnTo>
                    <a:pt x="12793" y="330336"/>
                  </a:lnTo>
                  <a:lnTo>
                    <a:pt x="2317" y="311190"/>
                  </a:lnTo>
                  <a:lnTo>
                    <a:pt x="0" y="290983"/>
                  </a:lnTo>
                  <a:lnTo>
                    <a:pt x="4040" y="270303"/>
                  </a:lnTo>
                  <a:lnTo>
                    <a:pt x="13635" y="249414"/>
                  </a:lnTo>
                  <a:lnTo>
                    <a:pt x="21808" y="242440"/>
                  </a:lnTo>
                  <a:lnTo>
                    <a:pt x="43368" y="234691"/>
                  </a:lnTo>
                  <a:lnTo>
                    <a:pt x="76225" y="235917"/>
                  </a:lnTo>
                  <a:lnTo>
                    <a:pt x="129332" y="258397"/>
                  </a:lnTo>
                  <a:lnTo>
                    <a:pt x="150428" y="268689"/>
                  </a:lnTo>
                  <a:lnTo>
                    <a:pt x="203098" y="302675"/>
                  </a:lnTo>
                  <a:lnTo>
                    <a:pt x="213628" y="303683"/>
                  </a:lnTo>
                  <a:lnTo>
                    <a:pt x="255745" y="291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95382" y="1273948"/>
              <a:ext cx="15686" cy="168457"/>
            </a:xfrm>
            <a:custGeom>
              <a:avLst/>
              <a:gdLst/>
              <a:ahLst/>
              <a:cxnLst/>
              <a:rect l="0" t="0" r="0" b="0"/>
              <a:pathLst>
                <a:path w="15686" h="168457">
                  <a:moveTo>
                    <a:pt x="15685" y="0"/>
                  </a:moveTo>
                  <a:lnTo>
                    <a:pt x="7352" y="37478"/>
                  </a:lnTo>
                  <a:lnTo>
                    <a:pt x="5590" y="88901"/>
                  </a:lnTo>
                  <a:lnTo>
                    <a:pt x="0" y="148722"/>
                  </a:lnTo>
                  <a:lnTo>
                    <a:pt x="515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00538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95295" y="1304612"/>
              <a:ext cx="123604" cy="169378"/>
            </a:xfrm>
            <a:custGeom>
              <a:avLst/>
              <a:gdLst/>
              <a:ahLst/>
              <a:cxnLst/>
              <a:rect l="0" t="0" r="0" b="0"/>
              <a:pathLst>
                <a:path w="123604" h="169378">
                  <a:moveTo>
                    <a:pt x="0" y="43035"/>
                  </a:moveTo>
                  <a:lnTo>
                    <a:pt x="3119" y="91966"/>
                  </a:lnTo>
                  <a:lnTo>
                    <a:pt x="9065" y="151097"/>
                  </a:lnTo>
                  <a:lnTo>
                    <a:pt x="9553" y="156020"/>
                  </a:lnTo>
                  <a:lnTo>
                    <a:pt x="10095" y="149013"/>
                  </a:lnTo>
                  <a:lnTo>
                    <a:pt x="2138" y="90339"/>
                  </a:lnTo>
                  <a:lnTo>
                    <a:pt x="6012" y="30022"/>
                  </a:lnTo>
                  <a:lnTo>
                    <a:pt x="11027" y="19152"/>
                  </a:lnTo>
                  <a:lnTo>
                    <a:pt x="25958" y="3955"/>
                  </a:lnTo>
                  <a:lnTo>
                    <a:pt x="34853" y="604"/>
                  </a:lnTo>
                  <a:lnTo>
                    <a:pt x="54095" y="0"/>
                  </a:lnTo>
                  <a:lnTo>
                    <a:pt x="71225" y="6751"/>
                  </a:lnTo>
                  <a:lnTo>
                    <a:pt x="86638" y="18720"/>
                  </a:lnTo>
                  <a:lnTo>
                    <a:pt x="107299" y="45189"/>
                  </a:lnTo>
                  <a:lnTo>
                    <a:pt x="117098" y="65050"/>
                  </a:lnTo>
                  <a:lnTo>
                    <a:pt x="123603" y="107140"/>
                  </a:lnTo>
                  <a:lnTo>
                    <a:pt x="115813" y="169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95336" y="146346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12877" y="1821430"/>
            <a:ext cx="2247761" cy="715938"/>
            <a:chOff x="512877" y="1821430"/>
            <a:chExt cx="2247761" cy="715938"/>
          </a:xfrm>
        </p:grpSpPr>
        <p:sp>
          <p:nvSpPr>
            <p:cNvPr id="26" name="Freeform 25"/>
            <p:cNvSpPr/>
            <p:nvPr/>
          </p:nvSpPr>
          <p:spPr>
            <a:xfrm>
              <a:off x="512877" y="1916186"/>
              <a:ext cx="13548" cy="389556"/>
            </a:xfrm>
            <a:custGeom>
              <a:avLst/>
              <a:gdLst/>
              <a:ahLst/>
              <a:cxnLst/>
              <a:rect l="0" t="0" r="0" b="0"/>
              <a:pathLst>
                <a:path w="13548" h="389556">
                  <a:moveTo>
                    <a:pt x="13547" y="0"/>
                  </a:moveTo>
                  <a:lnTo>
                    <a:pt x="2369" y="16768"/>
                  </a:lnTo>
                  <a:lnTo>
                    <a:pt x="0" y="40598"/>
                  </a:lnTo>
                  <a:lnTo>
                    <a:pt x="8012" y="103556"/>
                  </a:lnTo>
                  <a:lnTo>
                    <a:pt x="11907" y="154946"/>
                  </a:lnTo>
                  <a:lnTo>
                    <a:pt x="7472" y="212806"/>
                  </a:lnTo>
                  <a:lnTo>
                    <a:pt x="9928" y="263225"/>
                  </a:lnTo>
                  <a:lnTo>
                    <a:pt x="12832" y="322183"/>
                  </a:lnTo>
                  <a:lnTo>
                    <a:pt x="13406" y="369531"/>
                  </a:lnTo>
                  <a:lnTo>
                    <a:pt x="1354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0165" y="2200455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0" y="0"/>
                  </a:moveTo>
                  <a:lnTo>
                    <a:pt x="17981" y="15642"/>
                  </a:lnTo>
                  <a:lnTo>
                    <a:pt x="34898" y="23720"/>
                  </a:lnTo>
                  <a:lnTo>
                    <a:pt x="47876" y="37449"/>
                  </a:lnTo>
                  <a:lnTo>
                    <a:pt x="71328" y="69269"/>
                  </a:lnTo>
                  <a:lnTo>
                    <a:pt x="81615" y="77580"/>
                  </a:lnTo>
                  <a:lnTo>
                    <a:pt x="947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8051" y="2105699"/>
              <a:ext cx="210571" cy="431669"/>
            </a:xfrm>
            <a:custGeom>
              <a:avLst/>
              <a:gdLst/>
              <a:ahLst/>
              <a:cxnLst/>
              <a:rect l="0" t="0" r="0" b="0"/>
              <a:pathLst>
                <a:path w="210571" h="431669">
                  <a:moveTo>
                    <a:pt x="210570" y="0"/>
                  </a:moveTo>
                  <a:lnTo>
                    <a:pt x="200995" y="31282"/>
                  </a:lnTo>
                  <a:lnTo>
                    <a:pt x="164414" y="92515"/>
                  </a:lnTo>
                  <a:lnTo>
                    <a:pt x="135371" y="147104"/>
                  </a:lnTo>
                  <a:lnTo>
                    <a:pt x="111315" y="197860"/>
                  </a:lnTo>
                  <a:lnTo>
                    <a:pt x="87152" y="256066"/>
                  </a:lnTo>
                  <a:lnTo>
                    <a:pt x="65179" y="317953"/>
                  </a:lnTo>
                  <a:lnTo>
                    <a:pt x="39721" y="37791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96494" y="1986724"/>
              <a:ext cx="172170" cy="324519"/>
            </a:xfrm>
            <a:custGeom>
              <a:avLst/>
              <a:gdLst/>
              <a:ahLst/>
              <a:cxnLst/>
              <a:rect l="0" t="0" r="0" b="0"/>
              <a:pathLst>
                <a:path w="172170" h="324519">
                  <a:moveTo>
                    <a:pt x="130055" y="234789"/>
                  </a:moveTo>
                  <a:lnTo>
                    <a:pt x="100746" y="205480"/>
                  </a:lnTo>
                  <a:lnTo>
                    <a:pt x="81154" y="198366"/>
                  </a:lnTo>
                  <a:lnTo>
                    <a:pt x="69378" y="196469"/>
                  </a:lnTo>
                  <a:lnTo>
                    <a:pt x="46935" y="200600"/>
                  </a:lnTo>
                  <a:lnTo>
                    <a:pt x="36037" y="204977"/>
                  </a:lnTo>
                  <a:lnTo>
                    <a:pt x="20809" y="219199"/>
                  </a:lnTo>
                  <a:lnTo>
                    <a:pt x="1501" y="256926"/>
                  </a:lnTo>
                  <a:lnTo>
                    <a:pt x="0" y="277382"/>
                  </a:lnTo>
                  <a:lnTo>
                    <a:pt x="8569" y="319111"/>
                  </a:lnTo>
                  <a:lnTo>
                    <a:pt x="15139" y="323759"/>
                  </a:lnTo>
                  <a:lnTo>
                    <a:pt x="24198" y="324518"/>
                  </a:lnTo>
                  <a:lnTo>
                    <a:pt x="66771" y="314514"/>
                  </a:lnTo>
                  <a:lnTo>
                    <a:pt x="84771" y="298688"/>
                  </a:lnTo>
                  <a:lnTo>
                    <a:pt x="99400" y="276057"/>
                  </a:lnTo>
                  <a:lnTo>
                    <a:pt x="121443" y="220280"/>
                  </a:lnTo>
                  <a:lnTo>
                    <a:pt x="134912" y="170438"/>
                  </a:lnTo>
                  <a:lnTo>
                    <a:pt x="138903" y="121745"/>
                  </a:lnTo>
                  <a:lnTo>
                    <a:pt x="140085" y="71443"/>
                  </a:lnTo>
                  <a:lnTo>
                    <a:pt x="134896" y="8330"/>
                  </a:lnTo>
                  <a:lnTo>
                    <a:pt x="130942" y="1928"/>
                  </a:lnTo>
                  <a:lnTo>
                    <a:pt x="125967" y="0"/>
                  </a:lnTo>
                  <a:lnTo>
                    <a:pt x="120311" y="1054"/>
                  </a:lnTo>
                  <a:lnTo>
                    <a:pt x="115370" y="7605"/>
                  </a:lnTo>
                  <a:lnTo>
                    <a:pt x="103997" y="44772"/>
                  </a:lnTo>
                  <a:lnTo>
                    <a:pt x="99561" y="106614"/>
                  </a:lnTo>
                  <a:lnTo>
                    <a:pt x="98685" y="164237"/>
                  </a:lnTo>
                  <a:lnTo>
                    <a:pt x="104122" y="201016"/>
                  </a:lnTo>
                  <a:lnTo>
                    <a:pt x="132289" y="257117"/>
                  </a:lnTo>
                  <a:lnTo>
                    <a:pt x="146256" y="271228"/>
                  </a:lnTo>
                  <a:lnTo>
                    <a:pt x="172169" y="287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89761" y="2030396"/>
              <a:ext cx="105286" cy="33190"/>
            </a:xfrm>
            <a:custGeom>
              <a:avLst/>
              <a:gdLst/>
              <a:ahLst/>
              <a:cxnLst/>
              <a:rect l="0" t="0" r="0" b="0"/>
              <a:pathLst>
                <a:path w="105286" h="33190">
                  <a:moveTo>
                    <a:pt x="105285" y="12132"/>
                  </a:moveTo>
                  <a:lnTo>
                    <a:pt x="94107" y="954"/>
                  </a:lnTo>
                  <a:lnTo>
                    <a:pt x="86135" y="0"/>
                  </a:lnTo>
                  <a:lnTo>
                    <a:pt x="32068" y="15662"/>
                  </a:lnTo>
                  <a:lnTo>
                    <a:pt x="0" y="33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79233" y="2095171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18889" y="15641"/>
                  </a:lnTo>
                  <a:lnTo>
                    <a:pt x="101973" y="23719"/>
                  </a:lnTo>
                  <a:lnTo>
                    <a:pt x="43873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47606" y="2210984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89720" y="2200455"/>
              <a:ext cx="10529" cy="21882"/>
            </a:xfrm>
            <a:custGeom>
              <a:avLst/>
              <a:gdLst/>
              <a:ahLst/>
              <a:cxnLst/>
              <a:rect l="0" t="0" r="0" b="0"/>
              <a:pathLst>
                <a:path w="10529" h="21882">
                  <a:moveTo>
                    <a:pt x="10528" y="0"/>
                  </a:moveTo>
                  <a:lnTo>
                    <a:pt x="3293" y="20538"/>
                  </a:lnTo>
                  <a:lnTo>
                    <a:pt x="2195" y="21881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10901" y="1827945"/>
              <a:ext cx="297965" cy="426044"/>
            </a:xfrm>
            <a:custGeom>
              <a:avLst/>
              <a:gdLst/>
              <a:ahLst/>
              <a:cxnLst/>
              <a:rect l="0" t="0" r="0" b="0"/>
              <a:pathLst>
                <a:path w="297965" h="426044">
                  <a:moveTo>
                    <a:pt x="0" y="88241"/>
                  </a:moveTo>
                  <a:lnTo>
                    <a:pt x="9575" y="64195"/>
                  </a:lnTo>
                  <a:lnTo>
                    <a:pt x="39403" y="28648"/>
                  </a:lnTo>
                  <a:lnTo>
                    <a:pt x="65487" y="13132"/>
                  </a:lnTo>
                  <a:lnTo>
                    <a:pt x="95443" y="1126"/>
                  </a:lnTo>
                  <a:lnTo>
                    <a:pt x="116119" y="0"/>
                  </a:lnTo>
                  <a:lnTo>
                    <a:pt x="157988" y="8810"/>
                  </a:lnTo>
                  <a:lnTo>
                    <a:pt x="175892" y="21353"/>
                  </a:lnTo>
                  <a:lnTo>
                    <a:pt x="183942" y="29611"/>
                  </a:lnTo>
                  <a:lnTo>
                    <a:pt x="192886" y="51265"/>
                  </a:lnTo>
                  <a:lnTo>
                    <a:pt x="195271" y="63590"/>
                  </a:lnTo>
                  <a:lnTo>
                    <a:pt x="191682" y="89763"/>
                  </a:lnTo>
                  <a:lnTo>
                    <a:pt x="170314" y="139105"/>
                  </a:lnTo>
                  <a:lnTo>
                    <a:pt x="154074" y="154911"/>
                  </a:lnTo>
                  <a:lnTo>
                    <a:pt x="115052" y="174590"/>
                  </a:lnTo>
                  <a:lnTo>
                    <a:pt x="110627" y="175053"/>
                  </a:lnTo>
                  <a:lnTo>
                    <a:pt x="110016" y="173022"/>
                  </a:lnTo>
                  <a:lnTo>
                    <a:pt x="111949" y="169328"/>
                  </a:lnTo>
                  <a:lnTo>
                    <a:pt x="123454" y="162104"/>
                  </a:lnTo>
                  <a:lnTo>
                    <a:pt x="141436" y="156164"/>
                  </a:lnTo>
                  <a:lnTo>
                    <a:pt x="165026" y="153524"/>
                  </a:lnTo>
                  <a:lnTo>
                    <a:pt x="187989" y="158590"/>
                  </a:lnTo>
                  <a:lnTo>
                    <a:pt x="240785" y="181387"/>
                  </a:lnTo>
                  <a:lnTo>
                    <a:pt x="265276" y="207867"/>
                  </a:lnTo>
                  <a:lnTo>
                    <a:pt x="291393" y="258143"/>
                  </a:lnTo>
                  <a:lnTo>
                    <a:pt x="297964" y="284246"/>
                  </a:lnTo>
                  <a:lnTo>
                    <a:pt x="296985" y="307546"/>
                  </a:lnTo>
                  <a:lnTo>
                    <a:pt x="284268" y="340394"/>
                  </a:lnTo>
                  <a:lnTo>
                    <a:pt x="257840" y="381764"/>
                  </a:lnTo>
                  <a:lnTo>
                    <a:pt x="209863" y="421013"/>
                  </a:lnTo>
                  <a:lnTo>
                    <a:pt x="186079" y="426043"/>
                  </a:lnTo>
                  <a:lnTo>
                    <a:pt x="132683" y="419740"/>
                  </a:lnTo>
                  <a:lnTo>
                    <a:pt x="111223" y="410659"/>
                  </a:lnTo>
                  <a:lnTo>
                    <a:pt x="55359" y="377376"/>
                  </a:lnTo>
                  <a:lnTo>
                    <a:pt x="31586" y="351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13094" y="1821430"/>
              <a:ext cx="134803" cy="410612"/>
            </a:xfrm>
            <a:custGeom>
              <a:avLst/>
              <a:gdLst/>
              <a:ahLst/>
              <a:cxnLst/>
              <a:rect l="0" t="0" r="0" b="0"/>
              <a:pathLst>
                <a:path w="134803" h="410612">
                  <a:moveTo>
                    <a:pt x="61103" y="410611"/>
                  </a:moveTo>
                  <a:lnTo>
                    <a:pt x="44314" y="347161"/>
                  </a:lnTo>
                  <a:lnTo>
                    <a:pt x="37769" y="285947"/>
                  </a:lnTo>
                  <a:lnTo>
                    <a:pt x="25558" y="234038"/>
                  </a:lnTo>
                  <a:lnTo>
                    <a:pt x="8401" y="170968"/>
                  </a:lnTo>
                  <a:lnTo>
                    <a:pt x="0" y="121249"/>
                  </a:lnTo>
                  <a:lnTo>
                    <a:pt x="4134" y="85838"/>
                  </a:lnTo>
                  <a:lnTo>
                    <a:pt x="18357" y="53119"/>
                  </a:lnTo>
                  <a:lnTo>
                    <a:pt x="33915" y="38036"/>
                  </a:lnTo>
                  <a:lnTo>
                    <a:pt x="42978" y="32377"/>
                  </a:lnTo>
                  <a:lnTo>
                    <a:pt x="62406" y="29207"/>
                  </a:lnTo>
                  <a:lnTo>
                    <a:pt x="82739" y="29358"/>
                  </a:lnTo>
                  <a:lnTo>
                    <a:pt x="103474" y="25526"/>
                  </a:lnTo>
                  <a:lnTo>
                    <a:pt x="118149" y="16804"/>
                  </a:lnTo>
                  <a:lnTo>
                    <a:pt x="1348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05741" y="2084642"/>
              <a:ext cx="210570" cy="10096"/>
            </a:xfrm>
            <a:custGeom>
              <a:avLst/>
              <a:gdLst/>
              <a:ahLst/>
              <a:cxnLst/>
              <a:rect l="0" t="0" r="0" b="0"/>
              <a:pathLst>
                <a:path w="210570" h="10096">
                  <a:moveTo>
                    <a:pt x="210569" y="0"/>
                  </a:moveTo>
                  <a:lnTo>
                    <a:pt x="167878" y="3120"/>
                  </a:lnTo>
                  <a:lnTo>
                    <a:pt x="115049" y="9065"/>
                  </a:lnTo>
                  <a:lnTo>
                    <a:pt x="65414" y="10095"/>
                  </a:lnTo>
                  <a:lnTo>
                    <a:pt x="11040" y="21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44848" y="1905658"/>
              <a:ext cx="18862" cy="357969"/>
            </a:xfrm>
            <a:custGeom>
              <a:avLst/>
              <a:gdLst/>
              <a:ahLst/>
              <a:cxnLst/>
              <a:rect l="0" t="0" r="0" b="0"/>
              <a:pathLst>
                <a:path w="18862" h="357969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6998" y="144850"/>
                  </a:lnTo>
                  <a:lnTo>
                    <a:pt x="14135" y="204694"/>
                  </a:lnTo>
                  <a:lnTo>
                    <a:pt x="9826" y="257762"/>
                  </a:lnTo>
                  <a:lnTo>
                    <a:pt x="14217" y="312698"/>
                  </a:lnTo>
                  <a:lnTo>
                    <a:pt x="18861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37367" y="2059022"/>
              <a:ext cx="200043" cy="25621"/>
            </a:xfrm>
            <a:custGeom>
              <a:avLst/>
              <a:gdLst/>
              <a:ahLst/>
              <a:cxnLst/>
              <a:rect l="0" t="0" r="0" b="0"/>
              <a:pathLst>
                <a:path w="200043" h="25621">
                  <a:moveTo>
                    <a:pt x="200042" y="15092"/>
                  </a:moveTo>
                  <a:lnTo>
                    <a:pt x="156079" y="437"/>
                  </a:lnTo>
                  <a:lnTo>
                    <a:pt x="136049" y="0"/>
                  </a:lnTo>
                  <a:lnTo>
                    <a:pt x="81781" y="11198"/>
                  </a:lnTo>
                  <a:lnTo>
                    <a:pt x="28546" y="17442"/>
                  </a:lnTo>
                  <a:lnTo>
                    <a:pt x="0" y="25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47937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68193" y="2674238"/>
            <a:ext cx="1111082" cy="484312"/>
            <a:chOff x="468193" y="2674238"/>
            <a:chExt cx="1111082" cy="484312"/>
          </a:xfrm>
        </p:grpSpPr>
        <p:sp>
          <p:nvSpPr>
            <p:cNvPr id="41" name="Freeform 40"/>
            <p:cNvSpPr/>
            <p:nvPr/>
          </p:nvSpPr>
          <p:spPr>
            <a:xfrm>
              <a:off x="468193" y="2674238"/>
              <a:ext cx="26647" cy="484312"/>
            </a:xfrm>
            <a:custGeom>
              <a:avLst/>
              <a:gdLst/>
              <a:ahLst/>
              <a:cxnLst/>
              <a:rect l="0" t="0" r="0" b="0"/>
              <a:pathLst>
                <a:path w="26647" h="484312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0148" y="91015"/>
                  </a:lnTo>
                  <a:lnTo>
                    <a:pt x="14349" y="149410"/>
                  </a:lnTo>
                  <a:lnTo>
                    <a:pt x="15593" y="211166"/>
                  </a:lnTo>
                  <a:lnTo>
                    <a:pt x="15962" y="273918"/>
                  </a:lnTo>
                  <a:lnTo>
                    <a:pt x="16071" y="325786"/>
                  </a:lnTo>
                  <a:lnTo>
                    <a:pt x="22174" y="379168"/>
                  </a:lnTo>
                  <a:lnTo>
                    <a:pt x="20780" y="437372"/>
                  </a:lnTo>
                  <a:lnTo>
                    <a:pt x="2664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9696" y="2905899"/>
              <a:ext cx="220512" cy="223342"/>
            </a:xfrm>
            <a:custGeom>
              <a:avLst/>
              <a:gdLst/>
              <a:ahLst/>
              <a:cxnLst/>
              <a:rect l="0" t="0" r="0" b="0"/>
              <a:pathLst>
                <a:path w="220512" h="223342">
                  <a:moveTo>
                    <a:pt x="9941" y="63137"/>
                  </a:moveTo>
                  <a:lnTo>
                    <a:pt x="4352" y="79904"/>
                  </a:lnTo>
                  <a:lnTo>
                    <a:pt x="4727" y="97495"/>
                  </a:lnTo>
                  <a:lnTo>
                    <a:pt x="16490" y="156135"/>
                  </a:lnTo>
                  <a:lnTo>
                    <a:pt x="25535" y="219215"/>
                  </a:lnTo>
                  <a:lnTo>
                    <a:pt x="26186" y="223341"/>
                  </a:lnTo>
                  <a:lnTo>
                    <a:pt x="25450" y="222582"/>
                  </a:lnTo>
                  <a:lnTo>
                    <a:pt x="9454" y="168902"/>
                  </a:lnTo>
                  <a:lnTo>
                    <a:pt x="2388" y="133859"/>
                  </a:lnTo>
                  <a:lnTo>
                    <a:pt x="0" y="74507"/>
                  </a:lnTo>
                  <a:lnTo>
                    <a:pt x="5176" y="34920"/>
                  </a:lnTo>
                  <a:lnTo>
                    <a:pt x="14062" y="15111"/>
                  </a:lnTo>
                  <a:lnTo>
                    <a:pt x="19707" y="6553"/>
                  </a:lnTo>
                  <a:lnTo>
                    <a:pt x="25811" y="3188"/>
                  </a:lnTo>
                  <a:lnTo>
                    <a:pt x="32219" y="3283"/>
                  </a:lnTo>
                  <a:lnTo>
                    <a:pt x="45579" y="9629"/>
                  </a:lnTo>
                  <a:lnTo>
                    <a:pt x="59315" y="20248"/>
                  </a:lnTo>
                  <a:lnTo>
                    <a:pt x="86028" y="61771"/>
                  </a:lnTo>
                  <a:lnTo>
                    <a:pt x="95620" y="83587"/>
                  </a:lnTo>
                  <a:lnTo>
                    <a:pt x="97543" y="104981"/>
                  </a:lnTo>
                  <a:lnTo>
                    <a:pt x="95669" y="117999"/>
                  </a:lnTo>
                  <a:lnTo>
                    <a:pt x="94366" y="70766"/>
                  </a:lnTo>
                  <a:lnTo>
                    <a:pt x="100496" y="45470"/>
                  </a:lnTo>
                  <a:lnTo>
                    <a:pt x="117100" y="14619"/>
                  </a:lnTo>
                  <a:lnTo>
                    <a:pt x="123494" y="6225"/>
                  </a:lnTo>
                  <a:lnTo>
                    <a:pt x="132437" y="1799"/>
                  </a:lnTo>
                  <a:lnTo>
                    <a:pt x="154850" y="0"/>
                  </a:lnTo>
                  <a:lnTo>
                    <a:pt x="174171" y="6220"/>
                  </a:lnTo>
                  <a:lnTo>
                    <a:pt x="182599" y="11155"/>
                  </a:lnTo>
                  <a:lnTo>
                    <a:pt x="195082" y="25996"/>
                  </a:lnTo>
                  <a:lnTo>
                    <a:pt x="212628" y="64119"/>
                  </a:lnTo>
                  <a:lnTo>
                    <a:pt x="219473" y="126336"/>
                  </a:lnTo>
                  <a:lnTo>
                    <a:pt x="220511" y="147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07687" y="2895336"/>
              <a:ext cx="8334" cy="178986"/>
            </a:xfrm>
            <a:custGeom>
              <a:avLst/>
              <a:gdLst/>
              <a:ahLst/>
              <a:cxnLst/>
              <a:rect l="0" t="0" r="0" b="0"/>
              <a:pathLst>
                <a:path w="8334" h="178986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0197"/>
                  </a:lnTo>
                  <a:lnTo>
                    <a:pt x="8333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94963" y="277952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52932" y="2811108"/>
              <a:ext cx="115815" cy="8335"/>
            </a:xfrm>
            <a:custGeom>
              <a:avLst/>
              <a:gdLst/>
              <a:ahLst/>
              <a:cxnLst/>
              <a:rect l="0" t="0" r="0" b="0"/>
              <a:pathLst>
                <a:path w="115815" h="8335">
                  <a:moveTo>
                    <a:pt x="115814" y="0"/>
                  </a:moveTo>
                  <a:lnTo>
                    <a:pt x="78336" y="8334"/>
                  </a:lnTo>
                  <a:lnTo>
                    <a:pt x="43488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52932" y="2884808"/>
              <a:ext cx="126343" cy="24971"/>
            </a:xfrm>
            <a:custGeom>
              <a:avLst/>
              <a:gdLst/>
              <a:ahLst/>
              <a:cxnLst/>
              <a:rect l="0" t="0" r="0" b="0"/>
              <a:pathLst>
                <a:path w="126343" h="24971">
                  <a:moveTo>
                    <a:pt x="126342" y="0"/>
                  </a:moveTo>
                  <a:lnTo>
                    <a:pt x="108361" y="15641"/>
                  </a:lnTo>
                  <a:lnTo>
                    <a:pt x="91445" y="23719"/>
                  </a:lnTo>
                  <a:lnTo>
                    <a:pt x="72228" y="24970"/>
                  </a:lnTo>
                  <a:lnTo>
                    <a:pt x="11425" y="1306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782242" y="2547862"/>
            <a:ext cx="1704863" cy="536988"/>
            <a:chOff x="1782242" y="2547862"/>
            <a:chExt cx="1704863" cy="536988"/>
          </a:xfrm>
        </p:grpSpPr>
        <p:sp>
          <p:nvSpPr>
            <p:cNvPr id="48" name="Freeform 47"/>
            <p:cNvSpPr/>
            <p:nvPr/>
          </p:nvSpPr>
          <p:spPr>
            <a:xfrm>
              <a:off x="1782242" y="2575356"/>
              <a:ext cx="258952" cy="388352"/>
            </a:xfrm>
            <a:custGeom>
              <a:avLst/>
              <a:gdLst/>
              <a:ahLst/>
              <a:cxnLst/>
              <a:rect l="0" t="0" r="0" b="0"/>
              <a:pathLst>
                <a:path w="258952" h="388352">
                  <a:moveTo>
                    <a:pt x="186587" y="14654"/>
                  </a:moveTo>
                  <a:lnTo>
                    <a:pt x="127970" y="14654"/>
                  </a:lnTo>
                  <a:lnTo>
                    <a:pt x="74966" y="13484"/>
                  </a:lnTo>
                  <a:lnTo>
                    <a:pt x="13093" y="0"/>
                  </a:lnTo>
                  <a:lnTo>
                    <a:pt x="5414" y="1375"/>
                  </a:lnTo>
                  <a:lnTo>
                    <a:pt x="1464" y="5801"/>
                  </a:lnTo>
                  <a:lnTo>
                    <a:pt x="0" y="12262"/>
                  </a:lnTo>
                  <a:lnTo>
                    <a:pt x="3530" y="43711"/>
                  </a:lnTo>
                  <a:lnTo>
                    <a:pt x="26852" y="106882"/>
                  </a:lnTo>
                  <a:lnTo>
                    <a:pt x="50865" y="161720"/>
                  </a:lnTo>
                  <a:lnTo>
                    <a:pt x="51006" y="182962"/>
                  </a:lnTo>
                  <a:lnTo>
                    <a:pt x="52916" y="187691"/>
                  </a:lnTo>
                  <a:lnTo>
                    <a:pt x="56529" y="188503"/>
                  </a:lnTo>
                  <a:lnTo>
                    <a:pt x="94114" y="170519"/>
                  </a:lnTo>
                  <a:lnTo>
                    <a:pt x="150363" y="172079"/>
                  </a:lnTo>
                  <a:lnTo>
                    <a:pt x="190801" y="178022"/>
                  </a:lnTo>
                  <a:lnTo>
                    <a:pt x="212246" y="187088"/>
                  </a:lnTo>
                  <a:lnTo>
                    <a:pt x="245078" y="211972"/>
                  </a:lnTo>
                  <a:lnTo>
                    <a:pt x="253527" y="231812"/>
                  </a:lnTo>
                  <a:lnTo>
                    <a:pt x="258951" y="282677"/>
                  </a:lnTo>
                  <a:lnTo>
                    <a:pt x="253454" y="306911"/>
                  </a:lnTo>
                  <a:lnTo>
                    <a:pt x="237205" y="337165"/>
                  </a:lnTo>
                  <a:lnTo>
                    <a:pt x="210753" y="368349"/>
                  </a:lnTo>
                  <a:lnTo>
                    <a:pt x="190698" y="376573"/>
                  </a:lnTo>
                  <a:lnTo>
                    <a:pt x="134485" y="388351"/>
                  </a:lnTo>
                  <a:lnTo>
                    <a:pt x="75784" y="378478"/>
                  </a:lnTo>
                  <a:lnTo>
                    <a:pt x="55063" y="378345"/>
                  </a:lnTo>
                  <a:lnTo>
                    <a:pt x="28659" y="3831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26756" y="2895336"/>
              <a:ext cx="71037" cy="189514"/>
            </a:xfrm>
            <a:custGeom>
              <a:avLst/>
              <a:gdLst/>
              <a:ahLst/>
              <a:cxnLst/>
              <a:rect l="0" t="0" r="0" b="0"/>
              <a:pathLst>
                <a:path w="71037" h="189514">
                  <a:moveTo>
                    <a:pt x="0" y="0"/>
                  </a:moveTo>
                  <a:lnTo>
                    <a:pt x="49498" y="58563"/>
                  </a:lnTo>
                  <a:lnTo>
                    <a:pt x="64709" y="85983"/>
                  </a:lnTo>
                  <a:lnTo>
                    <a:pt x="71036" y="121923"/>
                  </a:lnTo>
                  <a:lnTo>
                    <a:pt x="66277" y="145435"/>
                  </a:lnTo>
                  <a:lnTo>
                    <a:pt x="56363" y="165244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63626" y="2594623"/>
              <a:ext cx="305328" cy="343372"/>
            </a:xfrm>
            <a:custGeom>
              <a:avLst/>
              <a:gdLst/>
              <a:ahLst/>
              <a:cxnLst/>
              <a:rect l="0" t="0" r="0" b="0"/>
              <a:pathLst>
                <a:path w="305328" h="343372">
                  <a:moveTo>
                    <a:pt x="0" y="79615"/>
                  </a:moveTo>
                  <a:lnTo>
                    <a:pt x="20244" y="35652"/>
                  </a:lnTo>
                  <a:lnTo>
                    <a:pt x="50582" y="10957"/>
                  </a:lnTo>
                  <a:lnTo>
                    <a:pt x="75904" y="2307"/>
                  </a:lnTo>
                  <a:lnTo>
                    <a:pt x="89207" y="0"/>
                  </a:lnTo>
                  <a:lnTo>
                    <a:pt x="110228" y="3676"/>
                  </a:lnTo>
                  <a:lnTo>
                    <a:pt x="135216" y="18900"/>
                  </a:lnTo>
                  <a:lnTo>
                    <a:pt x="157438" y="41348"/>
                  </a:lnTo>
                  <a:lnTo>
                    <a:pt x="170578" y="61438"/>
                  </a:lnTo>
                  <a:lnTo>
                    <a:pt x="183383" y="99055"/>
                  </a:lnTo>
                  <a:lnTo>
                    <a:pt x="188303" y="153688"/>
                  </a:lnTo>
                  <a:lnTo>
                    <a:pt x="183685" y="209540"/>
                  </a:lnTo>
                  <a:lnTo>
                    <a:pt x="178744" y="264463"/>
                  </a:lnTo>
                  <a:lnTo>
                    <a:pt x="169685" y="298161"/>
                  </a:lnTo>
                  <a:lnTo>
                    <a:pt x="158864" y="315567"/>
                  </a:lnTo>
                  <a:lnTo>
                    <a:pt x="134029" y="338520"/>
                  </a:lnTo>
                  <a:lnTo>
                    <a:pt x="124448" y="342295"/>
                  </a:lnTo>
                  <a:lnTo>
                    <a:pt x="104443" y="343371"/>
                  </a:lnTo>
                  <a:lnTo>
                    <a:pt x="73450" y="331810"/>
                  </a:lnTo>
                  <a:lnTo>
                    <a:pt x="66515" y="323784"/>
                  </a:lnTo>
                  <a:lnTo>
                    <a:pt x="58808" y="302388"/>
                  </a:lnTo>
                  <a:lnTo>
                    <a:pt x="59093" y="292471"/>
                  </a:lnTo>
                  <a:lnTo>
                    <a:pt x="65648" y="275213"/>
                  </a:lnTo>
                  <a:lnTo>
                    <a:pt x="88082" y="252344"/>
                  </a:lnTo>
                  <a:lnTo>
                    <a:pt x="110118" y="244121"/>
                  </a:lnTo>
                  <a:lnTo>
                    <a:pt x="135509" y="241636"/>
                  </a:lnTo>
                  <a:lnTo>
                    <a:pt x="198245" y="252582"/>
                  </a:lnTo>
                  <a:lnTo>
                    <a:pt x="252448" y="269260"/>
                  </a:lnTo>
                  <a:lnTo>
                    <a:pt x="272467" y="277375"/>
                  </a:lnTo>
                  <a:lnTo>
                    <a:pt x="305327" y="300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68354" y="2590785"/>
              <a:ext cx="197801" cy="300831"/>
            </a:xfrm>
            <a:custGeom>
              <a:avLst/>
              <a:gdLst/>
              <a:ahLst/>
              <a:cxnLst/>
              <a:rect l="0" t="0" r="0" b="0"/>
              <a:pathLst>
                <a:path w="197801" h="300831">
                  <a:moveTo>
                    <a:pt x="179583" y="51868"/>
                  </a:moveTo>
                  <a:lnTo>
                    <a:pt x="163942" y="69848"/>
                  </a:lnTo>
                  <a:lnTo>
                    <a:pt x="139150" y="121609"/>
                  </a:lnTo>
                  <a:lnTo>
                    <a:pt x="108763" y="177688"/>
                  </a:lnTo>
                  <a:lnTo>
                    <a:pt x="101314" y="200205"/>
                  </a:lnTo>
                  <a:lnTo>
                    <a:pt x="98291" y="239189"/>
                  </a:lnTo>
                  <a:lnTo>
                    <a:pt x="101729" y="266533"/>
                  </a:lnTo>
                  <a:lnTo>
                    <a:pt x="113396" y="288044"/>
                  </a:lnTo>
                  <a:lnTo>
                    <a:pt x="121421" y="297056"/>
                  </a:lnTo>
                  <a:lnTo>
                    <a:pt x="130280" y="300724"/>
                  </a:lnTo>
                  <a:lnTo>
                    <a:pt x="139695" y="300830"/>
                  </a:lnTo>
                  <a:lnTo>
                    <a:pt x="158346" y="294709"/>
                  </a:lnTo>
                  <a:lnTo>
                    <a:pt x="174434" y="284189"/>
                  </a:lnTo>
                  <a:lnTo>
                    <a:pt x="186264" y="268595"/>
                  </a:lnTo>
                  <a:lnTo>
                    <a:pt x="194251" y="248797"/>
                  </a:lnTo>
                  <a:lnTo>
                    <a:pt x="197800" y="224399"/>
                  </a:lnTo>
                  <a:lnTo>
                    <a:pt x="193139" y="204198"/>
                  </a:lnTo>
                  <a:lnTo>
                    <a:pt x="171083" y="172164"/>
                  </a:lnTo>
                  <a:lnTo>
                    <a:pt x="145479" y="156011"/>
                  </a:lnTo>
                  <a:lnTo>
                    <a:pt x="84606" y="132794"/>
                  </a:lnTo>
                  <a:lnTo>
                    <a:pt x="43839" y="110184"/>
                  </a:lnTo>
                  <a:lnTo>
                    <a:pt x="4719" y="76257"/>
                  </a:lnTo>
                  <a:lnTo>
                    <a:pt x="1006" y="65787"/>
                  </a:lnTo>
                  <a:lnTo>
                    <a:pt x="0" y="38557"/>
                  </a:lnTo>
                  <a:lnTo>
                    <a:pt x="6572" y="16316"/>
                  </a:lnTo>
                  <a:lnTo>
                    <a:pt x="11600" y="7109"/>
                  </a:lnTo>
                  <a:lnTo>
                    <a:pt x="18461" y="2142"/>
                  </a:lnTo>
                  <a:lnTo>
                    <a:pt x="26545" y="0"/>
                  </a:lnTo>
                  <a:lnTo>
                    <a:pt x="54690" y="2574"/>
                  </a:lnTo>
                  <a:lnTo>
                    <a:pt x="73772" y="8902"/>
                  </a:lnTo>
                  <a:lnTo>
                    <a:pt x="90052" y="19514"/>
                  </a:lnTo>
                  <a:lnTo>
                    <a:pt x="98848" y="32029"/>
                  </a:lnTo>
                  <a:lnTo>
                    <a:pt x="105884" y="518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18534" y="2663161"/>
              <a:ext cx="187709" cy="164210"/>
            </a:xfrm>
            <a:custGeom>
              <a:avLst/>
              <a:gdLst/>
              <a:ahLst/>
              <a:cxnLst/>
              <a:rect l="0" t="0" r="0" b="0"/>
              <a:pathLst>
                <a:path w="187709" h="164210">
                  <a:moveTo>
                    <a:pt x="139973" y="21605"/>
                  </a:moveTo>
                  <a:lnTo>
                    <a:pt x="128795" y="4838"/>
                  </a:lnTo>
                  <a:lnTo>
                    <a:pt x="121993" y="1068"/>
                  </a:lnTo>
                  <a:lnTo>
                    <a:pt x="105076" y="0"/>
                  </a:lnTo>
                  <a:lnTo>
                    <a:pt x="75821" y="11564"/>
                  </a:lnTo>
                  <a:lnTo>
                    <a:pt x="44926" y="29809"/>
                  </a:lnTo>
                  <a:lnTo>
                    <a:pt x="19135" y="61211"/>
                  </a:lnTo>
                  <a:lnTo>
                    <a:pt x="2264" y="94561"/>
                  </a:lnTo>
                  <a:lnTo>
                    <a:pt x="0" y="116031"/>
                  </a:lnTo>
                  <a:lnTo>
                    <a:pt x="4064" y="136102"/>
                  </a:lnTo>
                  <a:lnTo>
                    <a:pt x="13669" y="152821"/>
                  </a:lnTo>
                  <a:lnTo>
                    <a:pt x="21845" y="158216"/>
                  </a:lnTo>
                  <a:lnTo>
                    <a:pt x="43408" y="164209"/>
                  </a:lnTo>
                  <a:lnTo>
                    <a:pt x="76267" y="161994"/>
                  </a:lnTo>
                  <a:lnTo>
                    <a:pt x="126046" y="149595"/>
                  </a:lnTo>
                  <a:lnTo>
                    <a:pt x="167768" y="125830"/>
                  </a:lnTo>
                  <a:lnTo>
                    <a:pt x="176051" y="119164"/>
                  </a:lnTo>
                  <a:lnTo>
                    <a:pt x="185253" y="99280"/>
                  </a:lnTo>
                  <a:lnTo>
                    <a:pt x="187708" y="87426"/>
                  </a:lnTo>
                  <a:lnTo>
                    <a:pt x="184195" y="64897"/>
                  </a:lnTo>
                  <a:lnTo>
                    <a:pt x="179983" y="53976"/>
                  </a:lnTo>
                  <a:lnTo>
                    <a:pt x="165945" y="38722"/>
                  </a:lnTo>
                  <a:lnTo>
                    <a:pt x="151516" y="30383"/>
                  </a:lnTo>
                  <a:lnTo>
                    <a:pt x="147669" y="29797"/>
                  </a:lnTo>
                  <a:lnTo>
                    <a:pt x="139973" y="32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13371" y="2547862"/>
              <a:ext cx="118878" cy="315890"/>
            </a:xfrm>
            <a:custGeom>
              <a:avLst/>
              <a:gdLst/>
              <a:ahLst/>
              <a:cxnLst/>
              <a:rect l="0" t="0" r="0" b="0"/>
              <a:pathLst>
                <a:path w="118878" h="315890">
                  <a:moveTo>
                    <a:pt x="118877" y="315889"/>
                  </a:moveTo>
                  <a:lnTo>
                    <a:pt x="107699" y="304710"/>
                  </a:lnTo>
                  <a:lnTo>
                    <a:pt x="84033" y="242672"/>
                  </a:lnTo>
                  <a:lnTo>
                    <a:pt x="57935" y="189611"/>
                  </a:lnTo>
                  <a:lnTo>
                    <a:pt x="37282" y="128507"/>
                  </a:lnTo>
                  <a:lnTo>
                    <a:pt x="11585" y="65103"/>
                  </a:lnTo>
                  <a:lnTo>
                    <a:pt x="0" y="32182"/>
                  </a:lnTo>
                  <a:lnTo>
                    <a:pt x="1021" y="22636"/>
                  </a:lnTo>
                  <a:lnTo>
                    <a:pt x="11515" y="5790"/>
                  </a:lnTo>
                  <a:lnTo>
                    <a:pt x="20396" y="1532"/>
                  </a:lnTo>
                  <a:lnTo>
                    <a:pt x="81631" y="0"/>
                  </a:lnTo>
                  <a:lnTo>
                    <a:pt x="108349" y="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74321" y="271635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7278" y="11178"/>
                  </a:lnTo>
                  <a:lnTo>
                    <a:pt x="122380" y="23719"/>
                  </a:lnTo>
                  <a:lnTo>
                    <a:pt x="59355" y="312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48062" y="2621595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331" y="165433"/>
                  </a:lnTo>
                  <a:lnTo>
                    <a:pt x="37471" y="224427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74362" y="2695295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118890" y="15641"/>
                  </a:lnTo>
                  <a:lnTo>
                    <a:pt x="67129" y="34844"/>
                  </a:lnTo>
                  <a:lnTo>
                    <a:pt x="12075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74404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116463" y="3916601"/>
            <a:ext cx="407103" cy="321975"/>
          </a:xfrm>
          <a:custGeom>
            <a:avLst/>
            <a:gdLst/>
            <a:ahLst/>
            <a:cxnLst/>
            <a:rect l="0" t="0" r="0" b="0"/>
            <a:pathLst>
              <a:path w="407103" h="321975">
                <a:moveTo>
                  <a:pt x="9878" y="0"/>
                </a:moveTo>
                <a:lnTo>
                  <a:pt x="2643" y="27556"/>
                </a:lnTo>
                <a:lnTo>
                  <a:pt x="0" y="83778"/>
                </a:lnTo>
                <a:lnTo>
                  <a:pt x="5068" y="140291"/>
                </a:lnTo>
                <a:lnTo>
                  <a:pt x="11268" y="196514"/>
                </a:lnTo>
                <a:lnTo>
                  <a:pt x="26408" y="236301"/>
                </a:lnTo>
                <a:lnTo>
                  <a:pt x="59340" y="285116"/>
                </a:lnTo>
                <a:lnTo>
                  <a:pt x="76315" y="299463"/>
                </a:lnTo>
                <a:lnTo>
                  <a:pt x="85755" y="304927"/>
                </a:lnTo>
                <a:lnTo>
                  <a:pt x="95558" y="305060"/>
                </a:lnTo>
                <a:lnTo>
                  <a:pt x="115808" y="295849"/>
                </a:lnTo>
                <a:lnTo>
                  <a:pt x="141351" y="276522"/>
                </a:lnTo>
                <a:lnTo>
                  <a:pt x="153319" y="253530"/>
                </a:lnTo>
                <a:lnTo>
                  <a:pt x="170533" y="196699"/>
                </a:lnTo>
                <a:lnTo>
                  <a:pt x="182859" y="155837"/>
                </a:lnTo>
                <a:lnTo>
                  <a:pt x="181125" y="160508"/>
                </a:lnTo>
                <a:lnTo>
                  <a:pt x="193234" y="222899"/>
                </a:lnTo>
                <a:lnTo>
                  <a:pt x="207750" y="270847"/>
                </a:lnTo>
                <a:lnTo>
                  <a:pt x="226565" y="296410"/>
                </a:lnTo>
                <a:lnTo>
                  <a:pt x="244224" y="311502"/>
                </a:lnTo>
                <a:lnTo>
                  <a:pt x="266890" y="319769"/>
                </a:lnTo>
                <a:lnTo>
                  <a:pt x="279486" y="321974"/>
                </a:lnTo>
                <a:lnTo>
                  <a:pt x="302839" y="318184"/>
                </a:lnTo>
                <a:lnTo>
                  <a:pt x="332598" y="302897"/>
                </a:lnTo>
                <a:lnTo>
                  <a:pt x="347502" y="289039"/>
                </a:lnTo>
                <a:lnTo>
                  <a:pt x="362469" y="260336"/>
                </a:lnTo>
                <a:lnTo>
                  <a:pt x="387228" y="201280"/>
                </a:lnTo>
                <a:lnTo>
                  <a:pt x="404258" y="142531"/>
                </a:lnTo>
                <a:lnTo>
                  <a:pt x="407102" y="98903"/>
                </a:lnTo>
                <a:lnTo>
                  <a:pt x="399433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126341" y="3821844"/>
            <a:ext cx="1221307" cy="531805"/>
            <a:chOff x="126341" y="3821844"/>
            <a:chExt cx="1221307" cy="531805"/>
          </a:xfrm>
        </p:grpSpPr>
        <p:sp>
          <p:nvSpPr>
            <p:cNvPr id="60" name="Freeform 59"/>
            <p:cNvSpPr/>
            <p:nvPr/>
          </p:nvSpPr>
          <p:spPr>
            <a:xfrm>
              <a:off x="547481" y="4039543"/>
              <a:ext cx="134348" cy="150800"/>
            </a:xfrm>
            <a:custGeom>
              <a:avLst/>
              <a:gdLst/>
              <a:ahLst/>
              <a:cxnLst/>
              <a:rect l="0" t="0" r="0" b="0"/>
              <a:pathLst>
                <a:path w="134348" h="150800">
                  <a:moveTo>
                    <a:pt x="0" y="77099"/>
                  </a:moveTo>
                  <a:lnTo>
                    <a:pt x="16768" y="71510"/>
                  </a:lnTo>
                  <a:lnTo>
                    <a:pt x="34359" y="71885"/>
                  </a:lnTo>
                  <a:lnTo>
                    <a:pt x="53875" y="73612"/>
                  </a:lnTo>
                  <a:lnTo>
                    <a:pt x="84594" y="66837"/>
                  </a:lnTo>
                  <a:lnTo>
                    <a:pt x="123295" y="44180"/>
                  </a:lnTo>
                  <a:lnTo>
                    <a:pt x="131330" y="37605"/>
                  </a:lnTo>
                  <a:lnTo>
                    <a:pt x="134347" y="30883"/>
                  </a:lnTo>
                  <a:lnTo>
                    <a:pt x="134018" y="24061"/>
                  </a:lnTo>
                  <a:lnTo>
                    <a:pt x="131460" y="17174"/>
                  </a:lnTo>
                  <a:lnTo>
                    <a:pt x="119258" y="6402"/>
                  </a:lnTo>
                  <a:lnTo>
                    <a:pt x="111091" y="1892"/>
                  </a:lnTo>
                  <a:lnTo>
                    <a:pt x="92658" y="0"/>
                  </a:lnTo>
                  <a:lnTo>
                    <a:pt x="52228" y="8317"/>
                  </a:lnTo>
                  <a:lnTo>
                    <a:pt x="34521" y="20793"/>
                  </a:lnTo>
                  <a:lnTo>
                    <a:pt x="20022" y="38036"/>
                  </a:lnTo>
                  <a:lnTo>
                    <a:pt x="9679" y="57398"/>
                  </a:lnTo>
                  <a:lnTo>
                    <a:pt x="2868" y="93619"/>
                  </a:lnTo>
                  <a:lnTo>
                    <a:pt x="7514" y="117197"/>
                  </a:lnTo>
                  <a:lnTo>
                    <a:pt x="12028" y="128397"/>
                  </a:lnTo>
                  <a:lnTo>
                    <a:pt x="18548" y="134695"/>
                  </a:lnTo>
                  <a:lnTo>
                    <a:pt x="26403" y="137723"/>
                  </a:lnTo>
                  <a:lnTo>
                    <a:pt x="80470" y="141104"/>
                  </a:lnTo>
                  <a:lnTo>
                    <a:pt x="115814" y="150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6466" y="4053471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5589" y="58617"/>
                  </a:lnTo>
                  <a:lnTo>
                    <a:pt x="9878" y="11730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5409" y="39481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58051" y="4060779"/>
              <a:ext cx="167170" cy="292870"/>
            </a:xfrm>
            <a:custGeom>
              <a:avLst/>
              <a:gdLst/>
              <a:ahLst/>
              <a:cxnLst/>
              <a:rect l="0" t="0" r="0" b="0"/>
              <a:pathLst>
                <a:path w="167170" h="292870">
                  <a:moveTo>
                    <a:pt x="136871" y="76920"/>
                  </a:moveTo>
                  <a:lnTo>
                    <a:pt x="148049" y="65741"/>
                  </a:lnTo>
                  <a:lnTo>
                    <a:pt x="150172" y="58939"/>
                  </a:lnTo>
                  <a:lnTo>
                    <a:pt x="149412" y="42022"/>
                  </a:lnTo>
                  <a:lnTo>
                    <a:pt x="142055" y="25925"/>
                  </a:lnTo>
                  <a:lnTo>
                    <a:pt x="136817" y="18357"/>
                  </a:lnTo>
                  <a:lnTo>
                    <a:pt x="121639" y="6828"/>
                  </a:lnTo>
                  <a:lnTo>
                    <a:pt x="112678" y="2116"/>
                  </a:lnTo>
                  <a:lnTo>
                    <a:pt x="93363" y="0"/>
                  </a:lnTo>
                  <a:lnTo>
                    <a:pt x="83299" y="1073"/>
                  </a:lnTo>
                  <a:lnTo>
                    <a:pt x="75420" y="5299"/>
                  </a:lnTo>
                  <a:lnTo>
                    <a:pt x="63546" y="19352"/>
                  </a:lnTo>
                  <a:lnTo>
                    <a:pt x="50284" y="46995"/>
                  </a:lnTo>
                  <a:lnTo>
                    <a:pt x="48865" y="67129"/>
                  </a:lnTo>
                  <a:lnTo>
                    <a:pt x="50124" y="77412"/>
                  </a:lnTo>
                  <a:lnTo>
                    <a:pt x="54473" y="85437"/>
                  </a:lnTo>
                  <a:lnTo>
                    <a:pt x="68664" y="97473"/>
                  </a:lnTo>
                  <a:lnTo>
                    <a:pt x="77362" y="99980"/>
                  </a:lnTo>
                  <a:lnTo>
                    <a:pt x="96384" y="99647"/>
                  </a:lnTo>
                  <a:lnTo>
                    <a:pt x="104031" y="95581"/>
                  </a:lnTo>
                  <a:lnTo>
                    <a:pt x="115646" y="81704"/>
                  </a:lnTo>
                  <a:lnTo>
                    <a:pt x="122721" y="78940"/>
                  </a:lnTo>
                  <a:lnTo>
                    <a:pt x="130947" y="79437"/>
                  </a:lnTo>
                  <a:lnTo>
                    <a:pt x="139941" y="82107"/>
                  </a:lnTo>
                  <a:lnTo>
                    <a:pt x="145936" y="88567"/>
                  </a:lnTo>
                  <a:lnTo>
                    <a:pt x="161938" y="140007"/>
                  </a:lnTo>
                  <a:lnTo>
                    <a:pt x="167169" y="190594"/>
                  </a:lnTo>
                  <a:lnTo>
                    <a:pt x="165735" y="230574"/>
                  </a:lnTo>
                  <a:lnTo>
                    <a:pt x="157108" y="254005"/>
                  </a:lnTo>
                  <a:lnTo>
                    <a:pt x="148023" y="262827"/>
                  </a:lnTo>
                  <a:lnTo>
                    <a:pt x="122330" y="275749"/>
                  </a:lnTo>
                  <a:lnTo>
                    <a:pt x="66582" y="286340"/>
                  </a:lnTo>
                  <a:lnTo>
                    <a:pt x="28047" y="292869"/>
                  </a:lnTo>
                  <a:lnTo>
                    <a:pt x="0" y="287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68621" y="3821844"/>
              <a:ext cx="168457" cy="347442"/>
            </a:xfrm>
            <a:custGeom>
              <a:avLst/>
              <a:gdLst/>
              <a:ahLst/>
              <a:cxnLst/>
              <a:rect l="0" t="0" r="0" b="0"/>
              <a:pathLst>
                <a:path w="168457" h="347442">
                  <a:moveTo>
                    <a:pt x="0" y="0"/>
                  </a:moveTo>
                  <a:lnTo>
                    <a:pt x="5589" y="62093"/>
                  </a:lnTo>
                  <a:lnTo>
                    <a:pt x="10723" y="113478"/>
                  </a:lnTo>
                  <a:lnTo>
                    <a:pt x="18669" y="168688"/>
                  </a:lnTo>
                  <a:lnTo>
                    <a:pt x="26175" y="224654"/>
                  </a:lnTo>
                  <a:lnTo>
                    <a:pt x="23281" y="274704"/>
                  </a:lnTo>
                  <a:lnTo>
                    <a:pt x="22886" y="312371"/>
                  </a:lnTo>
                  <a:lnTo>
                    <a:pt x="24616" y="313533"/>
                  </a:lnTo>
                  <a:lnTo>
                    <a:pt x="26939" y="310797"/>
                  </a:lnTo>
                  <a:lnTo>
                    <a:pt x="26401" y="298399"/>
                  </a:lnTo>
                  <a:lnTo>
                    <a:pt x="24602" y="281191"/>
                  </a:lnTo>
                  <a:lnTo>
                    <a:pt x="27702" y="261844"/>
                  </a:lnTo>
                  <a:lnTo>
                    <a:pt x="36099" y="244667"/>
                  </a:lnTo>
                  <a:lnTo>
                    <a:pt x="41613" y="236811"/>
                  </a:lnTo>
                  <a:lnTo>
                    <a:pt x="60219" y="224962"/>
                  </a:lnTo>
                  <a:lnTo>
                    <a:pt x="71732" y="220165"/>
                  </a:lnTo>
                  <a:lnTo>
                    <a:pt x="82916" y="219307"/>
                  </a:lnTo>
                  <a:lnTo>
                    <a:pt x="104702" y="224591"/>
                  </a:lnTo>
                  <a:lnTo>
                    <a:pt x="122964" y="237859"/>
                  </a:lnTo>
                  <a:lnTo>
                    <a:pt x="137709" y="255454"/>
                  </a:lnTo>
                  <a:lnTo>
                    <a:pt x="160623" y="305691"/>
                  </a:lnTo>
                  <a:lnTo>
                    <a:pt x="16845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37077" y="4169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26245" y="3832373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4902" y="120510"/>
                  </a:lnTo>
                  <a:lnTo>
                    <a:pt x="6555" y="171147"/>
                  </a:lnTo>
                  <a:lnTo>
                    <a:pt x="13882" y="230772"/>
                  </a:lnTo>
                  <a:lnTo>
                    <a:pt x="23058" y="293299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105492" y="3979772"/>
              <a:ext cx="242156" cy="20215"/>
            </a:xfrm>
            <a:custGeom>
              <a:avLst/>
              <a:gdLst/>
              <a:ahLst/>
              <a:cxnLst/>
              <a:rect l="0" t="0" r="0" b="0"/>
              <a:pathLst>
                <a:path w="242156" h="20215">
                  <a:moveTo>
                    <a:pt x="242155" y="0"/>
                  </a:moveTo>
                  <a:lnTo>
                    <a:pt x="187110" y="16788"/>
                  </a:lnTo>
                  <a:lnTo>
                    <a:pt x="129463" y="20214"/>
                  </a:lnTo>
                  <a:lnTo>
                    <a:pt x="74624" y="17687"/>
                  </a:lnTo>
                  <a:lnTo>
                    <a:pt x="30690" y="1264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6341" y="4250850"/>
              <a:ext cx="1158136" cy="55306"/>
            </a:xfrm>
            <a:custGeom>
              <a:avLst/>
              <a:gdLst/>
              <a:ahLst/>
              <a:cxnLst/>
              <a:rect l="0" t="0" r="0" b="0"/>
              <a:pathLst>
                <a:path w="1158136" h="55306">
                  <a:moveTo>
                    <a:pt x="1158135" y="23720"/>
                  </a:moveTo>
                  <a:lnTo>
                    <a:pt x="1140154" y="8079"/>
                  </a:lnTo>
                  <a:lnTo>
                    <a:pt x="1123238" y="0"/>
                  </a:lnTo>
                  <a:lnTo>
                    <a:pt x="1068140" y="924"/>
                  </a:lnTo>
                  <a:lnTo>
                    <a:pt x="1007864" y="2319"/>
                  </a:lnTo>
                  <a:lnTo>
                    <a:pt x="945568" y="2595"/>
                  </a:lnTo>
                  <a:lnTo>
                    <a:pt x="896801" y="2643"/>
                  </a:lnTo>
                  <a:lnTo>
                    <a:pt x="845306" y="2657"/>
                  </a:lnTo>
                  <a:lnTo>
                    <a:pt x="793004" y="2661"/>
                  </a:lnTo>
                  <a:lnTo>
                    <a:pt x="740462" y="2662"/>
                  </a:lnTo>
                  <a:lnTo>
                    <a:pt x="687850" y="8252"/>
                  </a:lnTo>
                  <a:lnTo>
                    <a:pt x="632141" y="6150"/>
                  </a:lnTo>
                  <a:lnTo>
                    <a:pt x="584135" y="10585"/>
                  </a:lnTo>
                  <a:lnTo>
                    <a:pt x="532866" y="12419"/>
                  </a:lnTo>
                  <a:lnTo>
                    <a:pt x="469379" y="16158"/>
                  </a:lnTo>
                  <a:lnTo>
                    <a:pt x="411172" y="22226"/>
                  </a:lnTo>
                  <a:lnTo>
                    <a:pt x="360605" y="23277"/>
                  </a:lnTo>
                  <a:lnTo>
                    <a:pt x="298352" y="30868"/>
                  </a:lnTo>
                  <a:lnTo>
                    <a:pt x="249318" y="33247"/>
                  </a:lnTo>
                  <a:lnTo>
                    <a:pt x="187115" y="34050"/>
                  </a:lnTo>
                  <a:lnTo>
                    <a:pt x="136160" y="34189"/>
                  </a:lnTo>
                  <a:lnTo>
                    <a:pt x="84018" y="34231"/>
                  </a:lnTo>
                  <a:lnTo>
                    <a:pt x="51380" y="36580"/>
                  </a:lnTo>
                  <a:lnTo>
                    <a:pt x="0" y="55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87992" y="4527253"/>
            <a:ext cx="1835735" cy="379027"/>
            <a:chOff x="587992" y="4527253"/>
            <a:chExt cx="1835735" cy="379027"/>
          </a:xfrm>
        </p:grpSpPr>
        <p:sp>
          <p:nvSpPr>
            <p:cNvPr id="70" name="Freeform 69"/>
            <p:cNvSpPr/>
            <p:nvPr/>
          </p:nvSpPr>
          <p:spPr>
            <a:xfrm>
              <a:off x="587992" y="4527253"/>
              <a:ext cx="43718" cy="379027"/>
            </a:xfrm>
            <a:custGeom>
              <a:avLst/>
              <a:gdLst/>
              <a:ahLst/>
              <a:cxnLst/>
              <a:rect l="0" t="0" r="0" b="0"/>
              <a:pathLst>
                <a:path w="43718" h="379027">
                  <a:moveTo>
                    <a:pt x="12132" y="0"/>
                  </a:moveTo>
                  <a:lnTo>
                    <a:pt x="953" y="11179"/>
                  </a:lnTo>
                  <a:lnTo>
                    <a:pt x="0" y="17981"/>
                  </a:lnTo>
                  <a:lnTo>
                    <a:pt x="10072" y="80921"/>
                  </a:lnTo>
                  <a:lnTo>
                    <a:pt x="17111" y="133421"/>
                  </a:lnTo>
                  <a:lnTo>
                    <a:pt x="21016" y="186022"/>
                  </a:lnTo>
                  <a:lnTo>
                    <a:pt x="27762" y="238652"/>
                  </a:lnTo>
                  <a:lnTo>
                    <a:pt x="33287" y="300432"/>
                  </a:lnTo>
                  <a:lnTo>
                    <a:pt x="41310" y="351457"/>
                  </a:lnTo>
                  <a:lnTo>
                    <a:pt x="4371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1751" y="4537782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7235" y="27556"/>
                  </a:lnTo>
                  <a:lnTo>
                    <a:pt x="12997" y="83779"/>
                  </a:lnTo>
                  <a:lnTo>
                    <a:pt x="19465" y="145880"/>
                  </a:lnTo>
                  <a:lnTo>
                    <a:pt x="26808" y="204897"/>
                  </a:lnTo>
                  <a:lnTo>
                    <a:pt x="27634" y="268055"/>
                  </a:lnTo>
                  <a:lnTo>
                    <a:pt x="39398" y="319395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47564" y="4548311"/>
              <a:ext cx="161937" cy="347610"/>
            </a:xfrm>
            <a:custGeom>
              <a:avLst/>
              <a:gdLst/>
              <a:ahLst/>
              <a:cxnLst/>
              <a:rect l="0" t="0" r="0" b="0"/>
              <a:pathLst>
                <a:path w="161937" h="347610">
                  <a:moveTo>
                    <a:pt x="0" y="0"/>
                  </a:moveTo>
                  <a:lnTo>
                    <a:pt x="14654" y="58616"/>
                  </a:lnTo>
                  <a:lnTo>
                    <a:pt x="20962" y="121196"/>
                  </a:lnTo>
                  <a:lnTo>
                    <a:pt x="27918" y="171350"/>
                  </a:lnTo>
                  <a:lnTo>
                    <a:pt x="30861" y="230812"/>
                  </a:lnTo>
                  <a:lnTo>
                    <a:pt x="37556" y="293304"/>
                  </a:lnTo>
                  <a:lnTo>
                    <a:pt x="35019" y="315191"/>
                  </a:lnTo>
                  <a:lnTo>
                    <a:pt x="33875" y="317752"/>
                  </a:lnTo>
                  <a:lnTo>
                    <a:pt x="23387" y="259074"/>
                  </a:lnTo>
                  <a:lnTo>
                    <a:pt x="24867" y="219872"/>
                  </a:lnTo>
                  <a:lnTo>
                    <a:pt x="35848" y="170293"/>
                  </a:lnTo>
                  <a:lnTo>
                    <a:pt x="42616" y="162661"/>
                  </a:lnTo>
                  <a:lnTo>
                    <a:pt x="62614" y="154182"/>
                  </a:lnTo>
                  <a:lnTo>
                    <a:pt x="72159" y="154260"/>
                  </a:lnTo>
                  <a:lnTo>
                    <a:pt x="89003" y="160587"/>
                  </a:lnTo>
                  <a:lnTo>
                    <a:pt x="133164" y="197073"/>
                  </a:lnTo>
                  <a:lnTo>
                    <a:pt x="148771" y="223338"/>
                  </a:lnTo>
                  <a:lnTo>
                    <a:pt x="160804" y="253347"/>
                  </a:lnTo>
                  <a:lnTo>
                    <a:pt x="161936" y="274036"/>
                  </a:lnTo>
                  <a:lnTo>
                    <a:pt x="153130" y="315913"/>
                  </a:lnTo>
                  <a:lnTo>
                    <a:pt x="140588" y="333818"/>
                  </a:lnTo>
                  <a:lnTo>
                    <a:pt x="132330" y="341868"/>
                  </a:lnTo>
                  <a:lnTo>
                    <a:pt x="123315" y="346065"/>
                  </a:lnTo>
                  <a:lnTo>
                    <a:pt x="103940" y="347609"/>
                  </a:lnTo>
                  <a:lnTo>
                    <a:pt x="67712" y="341901"/>
                  </a:lnTo>
                  <a:lnTo>
                    <a:pt x="47252" y="329771"/>
                  </a:lnTo>
                  <a:lnTo>
                    <a:pt x="25699" y="312569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147606" y="4863342"/>
              <a:ext cx="6067" cy="21882"/>
            </a:xfrm>
            <a:custGeom>
              <a:avLst/>
              <a:gdLst/>
              <a:ahLst/>
              <a:cxnLst/>
              <a:rect l="0" t="0" r="0" b="0"/>
              <a:pathLst>
                <a:path w="6067" h="21882">
                  <a:moveTo>
                    <a:pt x="0" y="21881"/>
                  </a:moveTo>
                  <a:lnTo>
                    <a:pt x="6066" y="1344"/>
                  </a:lnTo>
                  <a:lnTo>
                    <a:pt x="5213" y="0"/>
                  </a:lnTo>
                  <a:lnTo>
                    <a:pt x="0" y="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84476" y="469570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6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95005" y="476940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635" y="11179"/>
                  </a:lnTo>
                  <a:lnTo>
                    <a:pt x="97832" y="13301"/>
                  </a:lnTo>
                  <a:lnTo>
                    <a:pt x="41459" y="181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47689" y="4569367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48932"/>
                  </a:lnTo>
                  <a:lnTo>
                    <a:pt x="5589" y="108062"/>
                  </a:lnTo>
                  <a:lnTo>
                    <a:pt x="9552" y="165972"/>
                  </a:lnTo>
                  <a:lnTo>
                    <a:pt x="13455" y="226284"/>
                  </a:lnTo>
                  <a:lnTo>
                    <a:pt x="20056" y="287292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42445" y="4579896"/>
              <a:ext cx="154752" cy="276397"/>
            </a:xfrm>
            <a:custGeom>
              <a:avLst/>
              <a:gdLst/>
              <a:ahLst/>
              <a:cxnLst/>
              <a:rect l="0" t="0" r="0" b="0"/>
              <a:pathLst>
                <a:path w="154752" h="276397">
                  <a:moveTo>
                    <a:pt x="105285" y="0"/>
                  </a:moveTo>
                  <a:lnTo>
                    <a:pt x="74003" y="9575"/>
                  </a:lnTo>
                  <a:lnTo>
                    <a:pt x="35597" y="39403"/>
                  </a:lnTo>
                  <a:lnTo>
                    <a:pt x="19776" y="65487"/>
                  </a:lnTo>
                  <a:lnTo>
                    <a:pt x="5120" y="106912"/>
                  </a:lnTo>
                  <a:lnTo>
                    <a:pt x="1012" y="158942"/>
                  </a:lnTo>
                  <a:lnTo>
                    <a:pt x="3419" y="197222"/>
                  </a:lnTo>
                  <a:lnTo>
                    <a:pt x="14661" y="230792"/>
                  </a:lnTo>
                  <a:lnTo>
                    <a:pt x="20303" y="241599"/>
                  </a:lnTo>
                  <a:lnTo>
                    <a:pt x="35930" y="256726"/>
                  </a:lnTo>
                  <a:lnTo>
                    <a:pt x="74558" y="275969"/>
                  </a:lnTo>
                  <a:lnTo>
                    <a:pt x="83630" y="276396"/>
                  </a:lnTo>
                  <a:lnTo>
                    <a:pt x="127881" y="259822"/>
                  </a:lnTo>
                  <a:lnTo>
                    <a:pt x="141844" y="246498"/>
                  </a:lnTo>
                  <a:lnTo>
                    <a:pt x="147205" y="238031"/>
                  </a:lnTo>
                  <a:lnTo>
                    <a:pt x="154751" y="203759"/>
                  </a:lnTo>
                  <a:lnTo>
                    <a:pt x="150277" y="183756"/>
                  </a:lnTo>
                  <a:lnTo>
                    <a:pt x="145808" y="175147"/>
                  </a:lnTo>
                  <a:lnTo>
                    <a:pt x="131484" y="162461"/>
                  </a:lnTo>
                  <a:lnTo>
                    <a:pt x="112250" y="154093"/>
                  </a:lnTo>
                  <a:lnTo>
                    <a:pt x="88103" y="150374"/>
                  </a:lnTo>
                  <a:lnTo>
                    <a:pt x="64894" y="154960"/>
                  </a:lnTo>
                  <a:lnTo>
                    <a:pt x="9510" y="17560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76264" y="4632538"/>
              <a:ext cx="161742" cy="213752"/>
            </a:xfrm>
            <a:custGeom>
              <a:avLst/>
              <a:gdLst/>
              <a:ahLst/>
              <a:cxnLst/>
              <a:rect l="0" t="0" r="0" b="0"/>
              <a:pathLst>
                <a:path w="161742" h="213752">
                  <a:moveTo>
                    <a:pt x="129435" y="0"/>
                  </a:moveTo>
                  <a:lnTo>
                    <a:pt x="111454" y="15642"/>
                  </a:lnTo>
                  <a:lnTo>
                    <a:pt x="70872" y="40434"/>
                  </a:lnTo>
                  <a:lnTo>
                    <a:pt x="21875" y="98568"/>
                  </a:lnTo>
                  <a:lnTo>
                    <a:pt x="208" y="147901"/>
                  </a:lnTo>
                  <a:lnTo>
                    <a:pt x="0" y="157093"/>
                  </a:lnTo>
                  <a:lnTo>
                    <a:pt x="6008" y="173544"/>
                  </a:lnTo>
                  <a:lnTo>
                    <a:pt x="22544" y="195960"/>
                  </a:lnTo>
                  <a:lnTo>
                    <a:pt x="41764" y="207197"/>
                  </a:lnTo>
                  <a:lnTo>
                    <a:pt x="64734" y="213751"/>
                  </a:lnTo>
                  <a:lnTo>
                    <a:pt x="86641" y="212764"/>
                  </a:lnTo>
                  <a:lnTo>
                    <a:pt x="104956" y="205306"/>
                  </a:lnTo>
                  <a:lnTo>
                    <a:pt x="120895" y="193023"/>
                  </a:lnTo>
                  <a:lnTo>
                    <a:pt x="157311" y="152064"/>
                  </a:lnTo>
                  <a:lnTo>
                    <a:pt x="160887" y="142321"/>
                  </a:lnTo>
                  <a:lnTo>
                    <a:pt x="161741" y="119016"/>
                  </a:lnTo>
                  <a:lnTo>
                    <a:pt x="155645" y="85177"/>
                  </a:lnTo>
                  <a:lnTo>
                    <a:pt x="140840" y="58513"/>
                  </a:lnTo>
                  <a:lnTo>
                    <a:pt x="108378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58342" y="4718359"/>
              <a:ext cx="157928" cy="170225"/>
            </a:xfrm>
            <a:custGeom>
              <a:avLst/>
              <a:gdLst/>
              <a:ahLst/>
              <a:cxnLst/>
              <a:rect l="0" t="0" r="0" b="0"/>
              <a:pathLst>
                <a:path w="157928" h="170225">
                  <a:moveTo>
                    <a:pt x="0" y="19464"/>
                  </a:moveTo>
                  <a:lnTo>
                    <a:pt x="37478" y="11131"/>
                  </a:lnTo>
                  <a:lnTo>
                    <a:pt x="95315" y="1990"/>
                  </a:lnTo>
                  <a:lnTo>
                    <a:pt x="121131" y="0"/>
                  </a:lnTo>
                  <a:lnTo>
                    <a:pt x="128717" y="2978"/>
                  </a:lnTo>
                  <a:lnTo>
                    <a:pt x="132604" y="8474"/>
                  </a:lnTo>
                  <a:lnTo>
                    <a:pt x="134026" y="15647"/>
                  </a:lnTo>
                  <a:lnTo>
                    <a:pt x="132635" y="22769"/>
                  </a:lnTo>
                  <a:lnTo>
                    <a:pt x="107312" y="63631"/>
                  </a:lnTo>
                  <a:lnTo>
                    <a:pt x="50021" y="117440"/>
                  </a:lnTo>
                  <a:lnTo>
                    <a:pt x="14155" y="152787"/>
                  </a:lnTo>
                  <a:lnTo>
                    <a:pt x="12946" y="158649"/>
                  </a:lnTo>
                  <a:lnTo>
                    <a:pt x="15649" y="163727"/>
                  </a:lnTo>
                  <a:lnTo>
                    <a:pt x="20961" y="168282"/>
                  </a:lnTo>
                  <a:lnTo>
                    <a:pt x="39342" y="170224"/>
                  </a:lnTo>
                  <a:lnTo>
                    <a:pt x="101627" y="166137"/>
                  </a:lnTo>
                  <a:lnTo>
                    <a:pt x="157927" y="156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11026" y="48431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42238" y="5222134"/>
            <a:ext cx="2305742" cy="426622"/>
            <a:chOff x="642238" y="5222134"/>
            <a:chExt cx="2305742" cy="426622"/>
          </a:xfrm>
        </p:grpSpPr>
        <p:sp>
          <p:nvSpPr>
            <p:cNvPr id="82" name="Freeform 81"/>
            <p:cNvSpPr/>
            <p:nvPr/>
          </p:nvSpPr>
          <p:spPr>
            <a:xfrm>
              <a:off x="642238" y="5222134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5589" y="58617"/>
                  </a:lnTo>
                  <a:lnTo>
                    <a:pt x="9553" y="121197"/>
                  </a:lnTo>
                  <a:lnTo>
                    <a:pt x="11409" y="171351"/>
                  </a:lnTo>
                  <a:lnTo>
                    <a:pt x="18804" y="230813"/>
                  </a:lnTo>
                  <a:lnTo>
                    <a:pt x="20612" y="287619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21302" y="5232663"/>
              <a:ext cx="10491" cy="379027"/>
            </a:xfrm>
            <a:custGeom>
              <a:avLst/>
              <a:gdLst/>
              <a:ahLst/>
              <a:cxnLst/>
              <a:rect l="0" t="0" r="0" b="0"/>
              <a:pathLst>
                <a:path w="10491" h="379027">
                  <a:moveTo>
                    <a:pt x="10490" y="0"/>
                  </a:moveTo>
                  <a:lnTo>
                    <a:pt x="4901" y="58617"/>
                  </a:lnTo>
                  <a:lnTo>
                    <a:pt x="937" y="113961"/>
                  </a:lnTo>
                  <a:lnTo>
                    <a:pt x="155" y="176885"/>
                  </a:lnTo>
                  <a:lnTo>
                    <a:pt x="0" y="234722"/>
                  </a:lnTo>
                  <a:lnTo>
                    <a:pt x="1139" y="297272"/>
                  </a:lnTo>
                  <a:lnTo>
                    <a:pt x="8297" y="345849"/>
                  </a:lnTo>
                  <a:lnTo>
                    <a:pt x="1049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84393" y="5232663"/>
              <a:ext cx="268803" cy="29412"/>
            </a:xfrm>
            <a:custGeom>
              <a:avLst/>
              <a:gdLst/>
              <a:ahLst/>
              <a:cxnLst/>
              <a:rect l="0" t="0" r="0" b="0"/>
              <a:pathLst>
                <a:path w="268803" h="29412">
                  <a:moveTo>
                    <a:pt x="263213" y="0"/>
                  </a:moveTo>
                  <a:lnTo>
                    <a:pt x="268802" y="16768"/>
                  </a:lnTo>
                  <a:lnTo>
                    <a:pt x="266939" y="20537"/>
                  </a:lnTo>
                  <a:lnTo>
                    <a:pt x="262187" y="21880"/>
                  </a:lnTo>
                  <a:lnTo>
                    <a:pt x="210002" y="22335"/>
                  </a:lnTo>
                  <a:lnTo>
                    <a:pt x="149020" y="29411"/>
                  </a:lnTo>
                  <a:lnTo>
                    <a:pt x="85978" y="25567"/>
                  </a:lnTo>
                  <a:lnTo>
                    <a:pt x="29115" y="219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295005" y="5306362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120753" y="16768"/>
                  </a:lnTo>
                  <a:lnTo>
                    <a:pt x="115597" y="20537"/>
                  </a:lnTo>
                  <a:lnTo>
                    <a:pt x="108650" y="21880"/>
                  </a:lnTo>
                  <a:lnTo>
                    <a:pt x="100509" y="21606"/>
                  </a:lnTo>
                  <a:lnTo>
                    <a:pt x="85225" y="27540"/>
                  </a:lnTo>
                  <a:lnTo>
                    <a:pt x="50759" y="4482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16062" y="5462687"/>
              <a:ext cx="126343" cy="22661"/>
            </a:xfrm>
            <a:custGeom>
              <a:avLst/>
              <a:gdLst/>
              <a:ahLst/>
              <a:cxnLst/>
              <a:rect l="0" t="0" r="0" b="0"/>
              <a:pathLst>
                <a:path w="126343" h="22661">
                  <a:moveTo>
                    <a:pt x="126342" y="12131"/>
                  </a:moveTo>
                  <a:lnTo>
                    <a:pt x="115163" y="953"/>
                  </a:lnTo>
                  <a:lnTo>
                    <a:pt x="108361" y="0"/>
                  </a:lnTo>
                  <a:lnTo>
                    <a:pt x="50818" y="17994"/>
                  </a:lnTo>
                  <a:lnTo>
                    <a:pt x="0" y="22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47689" y="5255915"/>
              <a:ext cx="221099" cy="319859"/>
            </a:xfrm>
            <a:custGeom>
              <a:avLst/>
              <a:gdLst/>
              <a:ahLst/>
              <a:cxnLst/>
              <a:rect l="0" t="0" r="0" b="0"/>
              <a:pathLst>
                <a:path w="221099" h="319859">
                  <a:moveTo>
                    <a:pt x="0" y="8333"/>
                  </a:moveTo>
                  <a:lnTo>
                    <a:pt x="37478" y="0"/>
                  </a:lnTo>
                  <a:lnTo>
                    <a:pt x="72325" y="1575"/>
                  </a:lnTo>
                  <a:lnTo>
                    <a:pt x="92975" y="7669"/>
                  </a:lnTo>
                  <a:lnTo>
                    <a:pt x="109952" y="18177"/>
                  </a:lnTo>
                  <a:lnTo>
                    <a:pt x="154211" y="72369"/>
                  </a:lnTo>
                  <a:lnTo>
                    <a:pt x="162125" y="96065"/>
                  </a:lnTo>
                  <a:lnTo>
                    <a:pt x="167205" y="149405"/>
                  </a:lnTo>
                  <a:lnTo>
                    <a:pt x="165869" y="209898"/>
                  </a:lnTo>
                  <a:lnTo>
                    <a:pt x="145501" y="251136"/>
                  </a:lnTo>
                  <a:lnTo>
                    <a:pt x="118948" y="287142"/>
                  </a:lnTo>
                  <a:lnTo>
                    <a:pt x="92565" y="309572"/>
                  </a:lnTo>
                  <a:lnTo>
                    <a:pt x="69606" y="317692"/>
                  </a:lnTo>
                  <a:lnTo>
                    <a:pt x="56932" y="319858"/>
                  </a:lnTo>
                  <a:lnTo>
                    <a:pt x="47313" y="317792"/>
                  </a:lnTo>
                  <a:lnTo>
                    <a:pt x="39731" y="312905"/>
                  </a:lnTo>
                  <a:lnTo>
                    <a:pt x="13567" y="285435"/>
                  </a:lnTo>
                  <a:lnTo>
                    <a:pt x="10214" y="276126"/>
                  </a:lnTo>
                  <a:lnTo>
                    <a:pt x="9609" y="253304"/>
                  </a:lnTo>
                  <a:lnTo>
                    <a:pt x="21434" y="219737"/>
                  </a:lnTo>
                  <a:lnTo>
                    <a:pt x="28327" y="213610"/>
                  </a:lnTo>
                  <a:lnTo>
                    <a:pt x="36432" y="210695"/>
                  </a:lnTo>
                  <a:lnTo>
                    <a:pt x="54796" y="210576"/>
                  </a:lnTo>
                  <a:lnTo>
                    <a:pt x="84866" y="218256"/>
                  </a:lnTo>
                  <a:lnTo>
                    <a:pt x="147455" y="246152"/>
                  </a:lnTo>
                  <a:lnTo>
                    <a:pt x="179001" y="254923"/>
                  </a:lnTo>
                  <a:lnTo>
                    <a:pt x="221098" y="2504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10901" y="5506404"/>
              <a:ext cx="46236" cy="142352"/>
            </a:xfrm>
            <a:custGeom>
              <a:avLst/>
              <a:gdLst/>
              <a:ahLst/>
              <a:cxnLst/>
              <a:rect l="0" t="0" r="0" b="0"/>
              <a:pathLst>
                <a:path w="46236" h="142352">
                  <a:moveTo>
                    <a:pt x="0" y="0"/>
                  </a:moveTo>
                  <a:lnTo>
                    <a:pt x="25194" y="53875"/>
                  </a:lnTo>
                  <a:lnTo>
                    <a:pt x="45244" y="105448"/>
                  </a:lnTo>
                  <a:lnTo>
                    <a:pt x="46235" y="126414"/>
                  </a:lnTo>
                  <a:lnTo>
                    <a:pt x="43946" y="141582"/>
                  </a:lnTo>
                  <a:lnTo>
                    <a:pt x="43335" y="142351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90585" y="5337948"/>
              <a:ext cx="138672" cy="189678"/>
            </a:xfrm>
            <a:custGeom>
              <a:avLst/>
              <a:gdLst/>
              <a:ahLst/>
              <a:cxnLst/>
              <a:rect l="0" t="0" r="0" b="0"/>
              <a:pathLst>
                <a:path w="138672" h="189678">
                  <a:moveTo>
                    <a:pt x="57187" y="0"/>
                  </a:moveTo>
                  <a:lnTo>
                    <a:pt x="40419" y="5589"/>
                  </a:lnTo>
                  <a:lnTo>
                    <a:pt x="34310" y="11915"/>
                  </a:lnTo>
                  <a:lnTo>
                    <a:pt x="8510" y="73667"/>
                  </a:lnTo>
                  <a:lnTo>
                    <a:pt x="0" y="105275"/>
                  </a:lnTo>
                  <a:lnTo>
                    <a:pt x="1745" y="126337"/>
                  </a:lnTo>
                  <a:lnTo>
                    <a:pt x="14893" y="157926"/>
                  </a:lnTo>
                  <a:lnTo>
                    <a:pt x="39196" y="183923"/>
                  </a:lnTo>
                  <a:lnTo>
                    <a:pt x="48702" y="188126"/>
                  </a:lnTo>
                  <a:lnTo>
                    <a:pt x="68624" y="189677"/>
                  </a:lnTo>
                  <a:lnTo>
                    <a:pt x="77679" y="186112"/>
                  </a:lnTo>
                  <a:lnTo>
                    <a:pt x="116312" y="151154"/>
                  </a:lnTo>
                  <a:lnTo>
                    <a:pt x="132157" y="124335"/>
                  </a:lnTo>
                  <a:lnTo>
                    <a:pt x="138671" y="82983"/>
                  </a:lnTo>
                  <a:lnTo>
                    <a:pt x="136076" y="70530"/>
                  </a:lnTo>
                  <a:lnTo>
                    <a:pt x="123834" y="50454"/>
                  </a:lnTo>
                  <a:lnTo>
                    <a:pt x="109814" y="39971"/>
                  </a:lnTo>
                  <a:lnTo>
                    <a:pt x="8877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27393" y="5316891"/>
              <a:ext cx="148641" cy="192603"/>
            </a:xfrm>
            <a:custGeom>
              <a:avLst/>
              <a:gdLst/>
              <a:ahLst/>
              <a:cxnLst/>
              <a:rect l="0" t="0" r="0" b="0"/>
              <a:pathLst>
                <a:path w="148641" h="192603">
                  <a:moveTo>
                    <a:pt x="88834" y="10528"/>
                  </a:moveTo>
                  <a:lnTo>
                    <a:pt x="72067" y="4939"/>
                  </a:lnTo>
                  <a:lnTo>
                    <a:pt x="54476" y="5315"/>
                  </a:lnTo>
                  <a:lnTo>
                    <a:pt x="36130" y="10551"/>
                  </a:lnTo>
                  <a:lnTo>
                    <a:pt x="20176" y="20677"/>
                  </a:lnTo>
                  <a:lnTo>
                    <a:pt x="14986" y="28992"/>
                  </a:lnTo>
                  <a:lnTo>
                    <a:pt x="384" y="83655"/>
                  </a:lnTo>
                  <a:lnTo>
                    <a:pt x="0" y="105030"/>
                  </a:lnTo>
                  <a:lnTo>
                    <a:pt x="4899" y="126229"/>
                  </a:lnTo>
                  <a:lnTo>
                    <a:pt x="27108" y="165314"/>
                  </a:lnTo>
                  <a:lnTo>
                    <a:pt x="41513" y="179928"/>
                  </a:lnTo>
                  <a:lnTo>
                    <a:pt x="59614" y="190322"/>
                  </a:lnTo>
                  <a:lnTo>
                    <a:pt x="79357" y="192602"/>
                  </a:lnTo>
                  <a:lnTo>
                    <a:pt x="99830" y="188546"/>
                  </a:lnTo>
                  <a:lnTo>
                    <a:pt x="120628" y="178945"/>
                  </a:lnTo>
                  <a:lnTo>
                    <a:pt x="135330" y="163759"/>
                  </a:lnTo>
                  <a:lnTo>
                    <a:pt x="144594" y="144141"/>
                  </a:lnTo>
                  <a:lnTo>
                    <a:pt x="148640" y="107959"/>
                  </a:lnTo>
                  <a:lnTo>
                    <a:pt x="137062" y="52995"/>
                  </a:lnTo>
                  <a:lnTo>
                    <a:pt x="1098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03502" y="5325816"/>
              <a:ext cx="229176" cy="207792"/>
            </a:xfrm>
            <a:custGeom>
              <a:avLst/>
              <a:gdLst/>
              <a:ahLst/>
              <a:cxnLst/>
              <a:rect l="0" t="0" r="0" b="0"/>
              <a:pathLst>
                <a:path w="229176" h="207792">
                  <a:moveTo>
                    <a:pt x="102239" y="12132"/>
                  </a:moveTo>
                  <a:lnTo>
                    <a:pt x="91060" y="953"/>
                  </a:lnTo>
                  <a:lnTo>
                    <a:pt x="85428" y="0"/>
                  </a:lnTo>
                  <a:lnTo>
                    <a:pt x="79333" y="1704"/>
                  </a:lnTo>
                  <a:lnTo>
                    <a:pt x="22875" y="31765"/>
                  </a:lnTo>
                  <a:lnTo>
                    <a:pt x="11204" y="50883"/>
                  </a:lnTo>
                  <a:lnTo>
                    <a:pt x="3287" y="74978"/>
                  </a:lnTo>
                  <a:lnTo>
                    <a:pt x="0" y="113681"/>
                  </a:lnTo>
                  <a:lnTo>
                    <a:pt x="7085" y="147896"/>
                  </a:lnTo>
                  <a:lnTo>
                    <a:pt x="17444" y="169567"/>
                  </a:lnTo>
                  <a:lnTo>
                    <a:pt x="42019" y="195910"/>
                  </a:lnTo>
                  <a:lnTo>
                    <a:pt x="64556" y="204945"/>
                  </a:lnTo>
                  <a:lnTo>
                    <a:pt x="89000" y="207791"/>
                  </a:lnTo>
                  <a:lnTo>
                    <a:pt x="143996" y="197096"/>
                  </a:lnTo>
                  <a:lnTo>
                    <a:pt x="185226" y="175487"/>
                  </a:lnTo>
                  <a:lnTo>
                    <a:pt x="224446" y="141774"/>
                  </a:lnTo>
                  <a:lnTo>
                    <a:pt x="228164" y="133655"/>
                  </a:lnTo>
                  <a:lnTo>
                    <a:pt x="229175" y="115275"/>
                  </a:lnTo>
                  <a:lnTo>
                    <a:pt x="222606" y="98528"/>
                  </a:lnTo>
                  <a:lnTo>
                    <a:pt x="217578" y="90786"/>
                  </a:lnTo>
                  <a:lnTo>
                    <a:pt x="202634" y="79064"/>
                  </a:lnTo>
                  <a:lnTo>
                    <a:pt x="183123" y="71125"/>
                  </a:lnTo>
                  <a:lnTo>
                    <a:pt x="148171" y="67826"/>
                  </a:lnTo>
                  <a:lnTo>
                    <a:pt x="112767" y="753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90010" y="5222134"/>
              <a:ext cx="16588" cy="284271"/>
            </a:xfrm>
            <a:custGeom>
              <a:avLst/>
              <a:gdLst/>
              <a:ahLst/>
              <a:cxnLst/>
              <a:rect l="0" t="0" r="0" b="0"/>
              <a:pathLst>
                <a:path w="16588" h="284271">
                  <a:moveTo>
                    <a:pt x="0" y="0"/>
                  </a:moveTo>
                  <a:lnTo>
                    <a:pt x="3120" y="42692"/>
                  </a:lnTo>
                  <a:lnTo>
                    <a:pt x="9553" y="104408"/>
                  </a:lnTo>
                  <a:lnTo>
                    <a:pt x="10336" y="166550"/>
                  </a:lnTo>
                  <a:lnTo>
                    <a:pt x="10490" y="224232"/>
                  </a:lnTo>
                  <a:lnTo>
                    <a:pt x="16587" y="268771"/>
                  </a:lnTo>
                  <a:lnTo>
                    <a:pt x="15737" y="273937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69849" y="5295834"/>
              <a:ext cx="122004" cy="273742"/>
            </a:xfrm>
            <a:custGeom>
              <a:avLst/>
              <a:gdLst/>
              <a:ahLst/>
              <a:cxnLst/>
              <a:rect l="0" t="0" r="0" b="0"/>
              <a:pathLst>
                <a:path w="122004" h="273742">
                  <a:moveTo>
                    <a:pt x="4389" y="0"/>
                  </a:moveTo>
                  <a:lnTo>
                    <a:pt x="4389" y="58617"/>
                  </a:lnTo>
                  <a:lnTo>
                    <a:pt x="11625" y="113960"/>
                  </a:lnTo>
                  <a:lnTo>
                    <a:pt x="17386" y="173766"/>
                  </a:lnTo>
                  <a:lnTo>
                    <a:pt x="23854" y="225657"/>
                  </a:lnTo>
                  <a:lnTo>
                    <a:pt x="23215" y="231156"/>
                  </a:lnTo>
                  <a:lnTo>
                    <a:pt x="21619" y="231313"/>
                  </a:lnTo>
                  <a:lnTo>
                    <a:pt x="13783" y="214766"/>
                  </a:lnTo>
                  <a:lnTo>
                    <a:pt x="656" y="177733"/>
                  </a:lnTo>
                  <a:lnTo>
                    <a:pt x="0" y="157371"/>
                  </a:lnTo>
                  <a:lnTo>
                    <a:pt x="1463" y="147028"/>
                  </a:lnTo>
                  <a:lnTo>
                    <a:pt x="7118" y="140133"/>
                  </a:lnTo>
                  <a:lnTo>
                    <a:pt x="25879" y="132471"/>
                  </a:lnTo>
                  <a:lnTo>
                    <a:pt x="35093" y="132768"/>
                  </a:lnTo>
                  <a:lnTo>
                    <a:pt x="51570" y="139336"/>
                  </a:lnTo>
                  <a:lnTo>
                    <a:pt x="104530" y="175999"/>
                  </a:lnTo>
                  <a:lnTo>
                    <a:pt x="121148" y="202276"/>
                  </a:lnTo>
                  <a:lnTo>
                    <a:pt x="122003" y="212060"/>
                  </a:lnTo>
                  <a:lnTo>
                    <a:pt x="116713" y="232289"/>
                  </a:lnTo>
                  <a:lnTo>
                    <a:pt x="103444" y="246739"/>
                  </a:lnTo>
                  <a:lnTo>
                    <a:pt x="94992" y="252230"/>
                  </a:lnTo>
                  <a:lnTo>
                    <a:pt x="73123" y="255212"/>
                  </a:lnTo>
                  <a:lnTo>
                    <a:pt x="48975" y="256147"/>
                  </a:lnTo>
                  <a:lnTo>
                    <a:pt x="438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00125" y="5410044"/>
              <a:ext cx="106257" cy="170060"/>
            </a:xfrm>
            <a:custGeom>
              <a:avLst/>
              <a:gdLst/>
              <a:ahLst/>
              <a:cxnLst/>
              <a:rect l="0" t="0" r="0" b="0"/>
              <a:pathLst>
                <a:path w="106257" h="170060">
                  <a:moveTo>
                    <a:pt x="63626" y="12132"/>
                  </a:moveTo>
                  <a:lnTo>
                    <a:pt x="52447" y="954"/>
                  </a:lnTo>
                  <a:lnTo>
                    <a:pt x="45645" y="0"/>
                  </a:lnTo>
                  <a:lnTo>
                    <a:pt x="28728" y="5180"/>
                  </a:lnTo>
                  <a:lnTo>
                    <a:pt x="5063" y="21251"/>
                  </a:lnTo>
                  <a:lnTo>
                    <a:pt x="1187" y="28739"/>
                  </a:lnTo>
                  <a:lnTo>
                    <a:pt x="0" y="46419"/>
                  </a:lnTo>
                  <a:lnTo>
                    <a:pt x="3661" y="53707"/>
                  </a:lnTo>
                  <a:lnTo>
                    <a:pt x="17088" y="64925"/>
                  </a:lnTo>
                  <a:lnTo>
                    <a:pt x="78166" y="85570"/>
                  </a:lnTo>
                  <a:lnTo>
                    <a:pt x="101339" y="104341"/>
                  </a:lnTo>
                  <a:lnTo>
                    <a:pt x="105146" y="112210"/>
                  </a:lnTo>
                  <a:lnTo>
                    <a:pt x="106256" y="130310"/>
                  </a:lnTo>
                  <a:lnTo>
                    <a:pt x="99730" y="146934"/>
                  </a:lnTo>
                  <a:lnTo>
                    <a:pt x="94714" y="154642"/>
                  </a:lnTo>
                  <a:lnTo>
                    <a:pt x="86691" y="159781"/>
                  </a:lnTo>
                  <a:lnTo>
                    <a:pt x="42569" y="170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947979" y="559063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076000" y="123043"/>
            <a:ext cx="1778053" cy="727422"/>
            <a:chOff x="5076000" y="123043"/>
            <a:chExt cx="1778053" cy="727422"/>
          </a:xfrm>
        </p:grpSpPr>
        <p:sp>
          <p:nvSpPr>
            <p:cNvPr id="97" name="Freeform 96"/>
            <p:cNvSpPr/>
            <p:nvPr/>
          </p:nvSpPr>
          <p:spPr>
            <a:xfrm>
              <a:off x="5076000" y="123043"/>
              <a:ext cx="325120" cy="506177"/>
            </a:xfrm>
            <a:custGeom>
              <a:avLst/>
              <a:gdLst/>
              <a:ahLst/>
              <a:cxnLst/>
              <a:rect l="0" t="0" r="0" b="0"/>
              <a:pathLst>
                <a:path w="325120" h="506177">
                  <a:moveTo>
                    <a:pt x="283005" y="87526"/>
                  </a:moveTo>
                  <a:lnTo>
                    <a:pt x="283005" y="65170"/>
                  </a:lnTo>
                  <a:lnTo>
                    <a:pt x="276766" y="47954"/>
                  </a:lnTo>
                  <a:lnTo>
                    <a:pt x="253696" y="17839"/>
                  </a:lnTo>
                  <a:lnTo>
                    <a:pt x="222328" y="2017"/>
                  </a:lnTo>
                  <a:lnTo>
                    <a:pt x="196766" y="0"/>
                  </a:lnTo>
                  <a:lnTo>
                    <a:pt x="169807" y="4172"/>
                  </a:lnTo>
                  <a:lnTo>
                    <a:pt x="129492" y="20845"/>
                  </a:lnTo>
                  <a:lnTo>
                    <a:pt x="78605" y="61804"/>
                  </a:lnTo>
                  <a:lnTo>
                    <a:pt x="41158" y="114854"/>
                  </a:lnTo>
                  <a:lnTo>
                    <a:pt x="13138" y="174726"/>
                  </a:lnTo>
                  <a:lnTo>
                    <a:pt x="3003" y="225277"/>
                  </a:lnTo>
                  <a:lnTo>
                    <a:pt x="0" y="280420"/>
                  </a:lnTo>
                  <a:lnTo>
                    <a:pt x="2230" y="334973"/>
                  </a:lnTo>
                  <a:lnTo>
                    <a:pt x="13464" y="389739"/>
                  </a:lnTo>
                  <a:lnTo>
                    <a:pt x="36523" y="441587"/>
                  </a:lnTo>
                  <a:lnTo>
                    <a:pt x="63744" y="473583"/>
                  </a:lnTo>
                  <a:lnTo>
                    <a:pt x="104383" y="496061"/>
                  </a:lnTo>
                  <a:lnTo>
                    <a:pt x="126409" y="503064"/>
                  </a:lnTo>
                  <a:lnTo>
                    <a:pt x="151795" y="506176"/>
                  </a:lnTo>
                  <a:lnTo>
                    <a:pt x="175556" y="501321"/>
                  </a:lnTo>
                  <a:lnTo>
                    <a:pt x="231247" y="473774"/>
                  </a:lnTo>
                  <a:lnTo>
                    <a:pt x="283873" y="450518"/>
                  </a:lnTo>
                  <a:lnTo>
                    <a:pt x="325119" y="424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23656" y="438139"/>
              <a:ext cx="230148" cy="172514"/>
            </a:xfrm>
            <a:custGeom>
              <a:avLst/>
              <a:gdLst/>
              <a:ahLst/>
              <a:cxnLst/>
              <a:rect l="0" t="0" r="0" b="0"/>
              <a:pathLst>
                <a:path w="230148" h="172514">
                  <a:moveTo>
                    <a:pt x="145919" y="98814"/>
                  </a:moveTo>
                  <a:lnTo>
                    <a:pt x="151508" y="82046"/>
                  </a:lnTo>
                  <a:lnTo>
                    <a:pt x="148013" y="64455"/>
                  </a:lnTo>
                  <a:lnTo>
                    <a:pt x="126705" y="18977"/>
                  </a:lnTo>
                  <a:lnTo>
                    <a:pt x="117902" y="10495"/>
                  </a:lnTo>
                  <a:lnTo>
                    <a:pt x="95642" y="1069"/>
                  </a:lnTo>
                  <a:lnTo>
                    <a:pt x="73271" y="0"/>
                  </a:lnTo>
                  <a:lnTo>
                    <a:pt x="51629" y="4594"/>
                  </a:lnTo>
                  <a:lnTo>
                    <a:pt x="30313" y="14434"/>
                  </a:lnTo>
                  <a:lnTo>
                    <a:pt x="15380" y="29726"/>
                  </a:lnTo>
                  <a:lnTo>
                    <a:pt x="6013" y="49391"/>
                  </a:lnTo>
                  <a:lnTo>
                    <a:pt x="0" y="100143"/>
                  </a:lnTo>
                  <a:lnTo>
                    <a:pt x="1517" y="125141"/>
                  </a:lnTo>
                  <a:lnTo>
                    <a:pt x="9991" y="144050"/>
                  </a:lnTo>
                  <a:lnTo>
                    <a:pt x="33504" y="167849"/>
                  </a:lnTo>
                  <a:lnTo>
                    <a:pt x="42900" y="169404"/>
                  </a:lnTo>
                  <a:lnTo>
                    <a:pt x="52673" y="166931"/>
                  </a:lnTo>
                  <a:lnTo>
                    <a:pt x="87985" y="143335"/>
                  </a:lnTo>
                  <a:lnTo>
                    <a:pt x="104707" y="117464"/>
                  </a:lnTo>
                  <a:lnTo>
                    <a:pt x="117070" y="87572"/>
                  </a:lnTo>
                  <a:lnTo>
                    <a:pt x="120837" y="84301"/>
                  </a:lnTo>
                  <a:lnTo>
                    <a:pt x="124518" y="85629"/>
                  </a:lnTo>
                  <a:lnTo>
                    <a:pt x="172053" y="140282"/>
                  </a:lnTo>
                  <a:lnTo>
                    <a:pt x="230147" y="172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00467" y="421720"/>
              <a:ext cx="167179" cy="428745"/>
            </a:xfrm>
            <a:custGeom>
              <a:avLst/>
              <a:gdLst/>
              <a:ahLst/>
              <a:cxnLst/>
              <a:rect l="0" t="0" r="0" b="0"/>
              <a:pathLst>
                <a:path w="167179" h="428745">
                  <a:moveTo>
                    <a:pt x="16507" y="146818"/>
                  </a:moveTo>
                  <a:lnTo>
                    <a:pt x="16507" y="195749"/>
                  </a:lnTo>
                  <a:lnTo>
                    <a:pt x="16507" y="254880"/>
                  </a:lnTo>
                  <a:lnTo>
                    <a:pt x="16507" y="311620"/>
                  </a:lnTo>
                  <a:lnTo>
                    <a:pt x="19626" y="367888"/>
                  </a:lnTo>
                  <a:lnTo>
                    <a:pt x="22573" y="395980"/>
                  </a:lnTo>
                  <a:lnTo>
                    <a:pt x="18824" y="428744"/>
                  </a:lnTo>
                  <a:lnTo>
                    <a:pt x="18052" y="427186"/>
                  </a:lnTo>
                  <a:lnTo>
                    <a:pt x="15541" y="371432"/>
                  </a:lnTo>
                  <a:lnTo>
                    <a:pt x="8214" y="315276"/>
                  </a:lnTo>
                  <a:lnTo>
                    <a:pt x="6420" y="259123"/>
                  </a:lnTo>
                  <a:lnTo>
                    <a:pt x="0" y="202970"/>
                  </a:lnTo>
                  <a:lnTo>
                    <a:pt x="4451" y="146818"/>
                  </a:lnTo>
                  <a:lnTo>
                    <a:pt x="5676" y="85077"/>
                  </a:lnTo>
                  <a:lnTo>
                    <a:pt x="11478" y="39487"/>
                  </a:lnTo>
                  <a:lnTo>
                    <a:pt x="23631" y="16837"/>
                  </a:lnTo>
                  <a:lnTo>
                    <a:pt x="31785" y="7522"/>
                  </a:lnTo>
                  <a:lnTo>
                    <a:pt x="41900" y="2481"/>
                  </a:lnTo>
                  <a:lnTo>
                    <a:pt x="65617" y="0"/>
                  </a:lnTo>
                  <a:lnTo>
                    <a:pt x="88637" y="5917"/>
                  </a:lnTo>
                  <a:lnTo>
                    <a:pt x="109396" y="17515"/>
                  </a:lnTo>
                  <a:lnTo>
                    <a:pt x="155245" y="66548"/>
                  </a:lnTo>
                  <a:lnTo>
                    <a:pt x="165126" y="85406"/>
                  </a:lnTo>
                  <a:lnTo>
                    <a:pt x="167178" y="108606"/>
                  </a:lnTo>
                  <a:lnTo>
                    <a:pt x="166087" y="121343"/>
                  </a:lnTo>
                  <a:lnTo>
                    <a:pt x="161851" y="131005"/>
                  </a:lnTo>
                  <a:lnTo>
                    <a:pt x="147785" y="144859"/>
                  </a:lnTo>
                  <a:lnTo>
                    <a:pt x="126715" y="151797"/>
                  </a:lnTo>
                  <a:lnTo>
                    <a:pt x="63732" y="155446"/>
                  </a:lnTo>
                  <a:lnTo>
                    <a:pt x="27035" y="146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10807" y="420380"/>
              <a:ext cx="227308" cy="180384"/>
            </a:xfrm>
            <a:custGeom>
              <a:avLst/>
              <a:gdLst/>
              <a:ahLst/>
              <a:cxnLst/>
              <a:rect l="0" t="0" r="0" b="0"/>
              <a:pathLst>
                <a:path w="227308" h="180384">
                  <a:moveTo>
                    <a:pt x="132550" y="106044"/>
                  </a:moveTo>
                  <a:lnTo>
                    <a:pt x="129431" y="63353"/>
                  </a:lnTo>
                  <a:lnTo>
                    <a:pt x="117978" y="32174"/>
                  </a:lnTo>
                  <a:lnTo>
                    <a:pt x="112307" y="21702"/>
                  </a:lnTo>
                  <a:lnTo>
                    <a:pt x="96648" y="6948"/>
                  </a:lnTo>
                  <a:lnTo>
                    <a:pt x="87558" y="1375"/>
                  </a:lnTo>
                  <a:lnTo>
                    <a:pt x="77989" y="0"/>
                  </a:lnTo>
                  <a:lnTo>
                    <a:pt x="57998" y="4711"/>
                  </a:lnTo>
                  <a:lnTo>
                    <a:pt x="32602" y="20518"/>
                  </a:lnTo>
                  <a:lnTo>
                    <a:pt x="10259" y="51197"/>
                  </a:lnTo>
                  <a:lnTo>
                    <a:pt x="0" y="89923"/>
                  </a:lnTo>
                  <a:lnTo>
                    <a:pt x="2549" y="125444"/>
                  </a:lnTo>
                  <a:lnTo>
                    <a:pt x="10714" y="158196"/>
                  </a:lnTo>
                  <a:lnTo>
                    <a:pt x="17401" y="166548"/>
                  </a:lnTo>
                  <a:lnTo>
                    <a:pt x="37309" y="178948"/>
                  </a:lnTo>
                  <a:lnTo>
                    <a:pt x="46829" y="180383"/>
                  </a:lnTo>
                  <a:lnTo>
                    <a:pt x="63646" y="175739"/>
                  </a:lnTo>
                  <a:lnTo>
                    <a:pt x="86268" y="159970"/>
                  </a:lnTo>
                  <a:lnTo>
                    <a:pt x="113703" y="125275"/>
                  </a:lnTo>
                  <a:lnTo>
                    <a:pt x="136807" y="70789"/>
                  </a:lnTo>
                  <a:lnTo>
                    <a:pt x="135222" y="76337"/>
                  </a:lnTo>
                  <a:lnTo>
                    <a:pt x="138931" y="104781"/>
                  </a:lnTo>
                  <a:lnTo>
                    <a:pt x="153028" y="137256"/>
                  </a:lnTo>
                  <a:lnTo>
                    <a:pt x="168557" y="152281"/>
                  </a:lnTo>
                  <a:lnTo>
                    <a:pt x="227307" y="179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30096" y="423904"/>
              <a:ext cx="165946" cy="152130"/>
            </a:xfrm>
            <a:custGeom>
              <a:avLst/>
              <a:gdLst/>
              <a:ahLst/>
              <a:cxnLst/>
              <a:rect l="0" t="0" r="0" b="0"/>
              <a:pathLst>
                <a:path w="165946" h="152130">
                  <a:moveTo>
                    <a:pt x="144888" y="39349"/>
                  </a:moveTo>
                  <a:lnTo>
                    <a:pt x="139299" y="22582"/>
                  </a:lnTo>
                  <a:lnTo>
                    <a:pt x="127197" y="11230"/>
                  </a:lnTo>
                  <a:lnTo>
                    <a:pt x="119056" y="6565"/>
                  </a:lnTo>
                  <a:lnTo>
                    <a:pt x="79653" y="0"/>
                  </a:lnTo>
                  <a:lnTo>
                    <a:pt x="42112" y="3644"/>
                  </a:lnTo>
                  <a:lnTo>
                    <a:pt x="33087" y="8527"/>
                  </a:lnTo>
                  <a:lnTo>
                    <a:pt x="19940" y="23311"/>
                  </a:lnTo>
                  <a:lnTo>
                    <a:pt x="5961" y="56954"/>
                  </a:lnTo>
                  <a:lnTo>
                    <a:pt x="0" y="96558"/>
                  </a:lnTo>
                  <a:lnTo>
                    <a:pt x="2673" y="107904"/>
                  </a:lnTo>
                  <a:lnTo>
                    <a:pt x="15001" y="126750"/>
                  </a:lnTo>
                  <a:lnTo>
                    <a:pt x="41672" y="144925"/>
                  </a:lnTo>
                  <a:lnTo>
                    <a:pt x="77391" y="152129"/>
                  </a:lnTo>
                  <a:lnTo>
                    <a:pt x="139004" y="138097"/>
                  </a:lnTo>
                  <a:lnTo>
                    <a:pt x="165945" y="134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80269" y="49483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7264"/>
                  </a:lnTo>
                  <a:lnTo>
                    <a:pt x="0" y="9729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359212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571679" y="221098"/>
              <a:ext cx="19161" cy="389555"/>
            </a:xfrm>
            <a:custGeom>
              <a:avLst/>
              <a:gdLst/>
              <a:ahLst/>
              <a:cxnLst/>
              <a:rect l="0" t="0" r="0" b="0"/>
              <a:pathLst>
                <a:path w="19161" h="389555">
                  <a:moveTo>
                    <a:pt x="19160" y="0"/>
                  </a:moveTo>
                  <a:lnTo>
                    <a:pt x="4506" y="49552"/>
                  </a:lnTo>
                  <a:lnTo>
                    <a:pt x="0" y="100080"/>
                  </a:lnTo>
                  <a:lnTo>
                    <a:pt x="5714" y="158329"/>
                  </a:lnTo>
                  <a:lnTo>
                    <a:pt x="7767" y="212639"/>
                  </a:lnTo>
                  <a:lnTo>
                    <a:pt x="9545" y="265125"/>
                  </a:lnTo>
                  <a:lnTo>
                    <a:pt x="16914" y="325375"/>
                  </a:lnTo>
                  <a:lnTo>
                    <a:pt x="15376" y="365079"/>
                  </a:lnTo>
                  <a:lnTo>
                    <a:pt x="10630" y="386592"/>
                  </a:lnTo>
                  <a:lnTo>
                    <a:pt x="863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53969" y="418366"/>
              <a:ext cx="252685" cy="13303"/>
            </a:xfrm>
            <a:custGeom>
              <a:avLst/>
              <a:gdLst/>
              <a:ahLst/>
              <a:cxnLst/>
              <a:rect l="0" t="0" r="0" b="0"/>
              <a:pathLst>
                <a:path w="252685" h="13303">
                  <a:moveTo>
                    <a:pt x="252684" y="13302"/>
                  </a:moveTo>
                  <a:lnTo>
                    <a:pt x="241506" y="2123"/>
                  </a:lnTo>
                  <a:lnTo>
                    <a:pt x="234703" y="0"/>
                  </a:lnTo>
                  <a:lnTo>
                    <a:pt x="182942" y="2177"/>
                  </a:lnTo>
                  <a:lnTo>
                    <a:pt x="128077" y="9891"/>
                  </a:lnTo>
                  <a:lnTo>
                    <a:pt x="65246" y="12628"/>
                  </a:lnTo>
                  <a:lnTo>
                    <a:pt x="27911" y="13102"/>
                  </a:lnTo>
                  <a:lnTo>
                    <a:pt x="0" y="13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06653" y="452725"/>
              <a:ext cx="84228" cy="94757"/>
            </a:xfrm>
            <a:custGeom>
              <a:avLst/>
              <a:gdLst/>
              <a:ahLst/>
              <a:cxnLst/>
              <a:rect l="0" t="0" r="0" b="0"/>
              <a:pathLst>
                <a:path w="84228" h="94757">
                  <a:moveTo>
                    <a:pt x="0" y="0"/>
                  </a:moveTo>
                  <a:lnTo>
                    <a:pt x="29308" y="47438"/>
                  </a:lnTo>
                  <a:lnTo>
                    <a:pt x="63332" y="80885"/>
                  </a:lnTo>
                  <a:lnTo>
                    <a:pt x="8422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75067" y="452725"/>
              <a:ext cx="178986" cy="326384"/>
            </a:xfrm>
            <a:custGeom>
              <a:avLst/>
              <a:gdLst/>
              <a:ahLst/>
              <a:cxnLst/>
              <a:rect l="0" t="0" r="0" b="0"/>
              <a:pathLst>
                <a:path w="178986" h="326384">
                  <a:moveTo>
                    <a:pt x="178985" y="0"/>
                  </a:moveTo>
                  <a:lnTo>
                    <a:pt x="162217" y="5589"/>
                  </a:lnTo>
                  <a:lnTo>
                    <a:pt x="147746" y="20811"/>
                  </a:lnTo>
                  <a:lnTo>
                    <a:pt x="120755" y="73667"/>
                  </a:lnTo>
                  <a:lnTo>
                    <a:pt x="96376" y="131927"/>
                  </a:lnTo>
                  <a:lnTo>
                    <a:pt x="63751" y="185244"/>
                  </a:lnTo>
                  <a:lnTo>
                    <a:pt x="34016" y="241593"/>
                  </a:lnTo>
                  <a:lnTo>
                    <a:pt x="11310" y="29472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95792" y="665502"/>
              <a:ext cx="1747732" cy="30982"/>
            </a:xfrm>
            <a:custGeom>
              <a:avLst/>
              <a:gdLst/>
              <a:ahLst/>
              <a:cxnLst/>
              <a:rect l="0" t="0" r="0" b="0"/>
              <a:pathLst>
                <a:path w="1747732" h="30982">
                  <a:moveTo>
                    <a:pt x="1747731" y="18850"/>
                  </a:moveTo>
                  <a:lnTo>
                    <a:pt x="1730964" y="30028"/>
                  </a:lnTo>
                  <a:lnTo>
                    <a:pt x="1721345" y="30981"/>
                  </a:lnTo>
                  <a:lnTo>
                    <a:pt x="1675405" y="25059"/>
                  </a:lnTo>
                  <a:lnTo>
                    <a:pt x="1636614" y="24979"/>
                  </a:lnTo>
                  <a:lnTo>
                    <a:pt x="1588075" y="20666"/>
                  </a:lnTo>
                  <a:lnTo>
                    <a:pt x="1536649" y="19388"/>
                  </a:lnTo>
                  <a:lnTo>
                    <a:pt x="1484367" y="19009"/>
                  </a:lnTo>
                  <a:lnTo>
                    <a:pt x="1425478" y="24471"/>
                  </a:lnTo>
                  <a:lnTo>
                    <a:pt x="1376540" y="20003"/>
                  </a:lnTo>
                  <a:lnTo>
                    <a:pt x="1325013" y="13472"/>
                  </a:lnTo>
                  <a:lnTo>
                    <a:pt x="1267614" y="14322"/>
                  </a:lnTo>
                  <a:lnTo>
                    <a:pt x="1240718" y="12158"/>
                  </a:lnTo>
                  <a:lnTo>
                    <a:pt x="1186114" y="16347"/>
                  </a:lnTo>
                  <a:lnTo>
                    <a:pt x="1124311" y="18108"/>
                  </a:lnTo>
                  <a:lnTo>
                    <a:pt x="1078372" y="18520"/>
                  </a:lnTo>
                  <a:lnTo>
                    <a:pt x="1033777" y="18703"/>
                  </a:lnTo>
                  <a:lnTo>
                    <a:pt x="978569" y="15687"/>
                  </a:lnTo>
                  <a:lnTo>
                    <a:pt x="951986" y="12765"/>
                  </a:lnTo>
                  <a:lnTo>
                    <a:pt x="906324" y="14182"/>
                  </a:lnTo>
                  <a:lnTo>
                    <a:pt x="844518" y="9093"/>
                  </a:lnTo>
                  <a:lnTo>
                    <a:pt x="783147" y="8474"/>
                  </a:lnTo>
                  <a:lnTo>
                    <a:pt x="724544" y="8367"/>
                  </a:lnTo>
                  <a:lnTo>
                    <a:pt x="662726" y="8335"/>
                  </a:lnTo>
                  <a:lnTo>
                    <a:pt x="599956" y="8325"/>
                  </a:lnTo>
                  <a:lnTo>
                    <a:pt x="536904" y="8323"/>
                  </a:lnTo>
                  <a:lnTo>
                    <a:pt x="480007" y="8322"/>
                  </a:lnTo>
                  <a:lnTo>
                    <a:pt x="430393" y="8321"/>
                  </a:lnTo>
                  <a:lnTo>
                    <a:pt x="375529" y="11441"/>
                  </a:lnTo>
                  <a:lnTo>
                    <a:pt x="321058" y="13535"/>
                  </a:lnTo>
                  <a:lnTo>
                    <a:pt x="272164" y="9866"/>
                  </a:lnTo>
                  <a:lnTo>
                    <a:pt x="208829" y="8627"/>
                  </a:lnTo>
                  <a:lnTo>
                    <a:pt x="151258" y="7212"/>
                  </a:lnTo>
                  <a:lnTo>
                    <a:pt x="94826" y="0"/>
                  </a:lnTo>
                  <a:lnTo>
                    <a:pt x="66712" y="1113"/>
                  </a:lnTo>
                  <a:lnTo>
                    <a:pt x="19894" y="14653"/>
                  </a:lnTo>
                  <a:lnTo>
                    <a:pt x="0" y="18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-73699" y="73699"/>
            <a:ext cx="4085057" cy="6043359"/>
            <a:chOff x="-73699" y="73699"/>
            <a:chExt cx="4085057" cy="6043359"/>
          </a:xfrm>
        </p:grpSpPr>
        <p:sp>
          <p:nvSpPr>
            <p:cNvPr id="110" name="Freeform 109"/>
            <p:cNvSpPr/>
            <p:nvPr/>
          </p:nvSpPr>
          <p:spPr>
            <a:xfrm>
              <a:off x="3727088" y="73699"/>
              <a:ext cx="284270" cy="6043359"/>
            </a:xfrm>
            <a:custGeom>
              <a:avLst/>
              <a:gdLst/>
              <a:ahLst/>
              <a:cxnLst/>
              <a:rect l="0" t="0" r="0" b="0"/>
              <a:pathLst>
                <a:path w="284270" h="6043359">
                  <a:moveTo>
                    <a:pt x="284269" y="0"/>
                  </a:moveTo>
                  <a:lnTo>
                    <a:pt x="267480" y="62280"/>
                  </a:lnTo>
                  <a:lnTo>
                    <a:pt x="264055" y="116331"/>
                  </a:lnTo>
                  <a:lnTo>
                    <a:pt x="263378" y="172068"/>
                  </a:lnTo>
                  <a:lnTo>
                    <a:pt x="256009" y="229307"/>
                  </a:lnTo>
                  <a:lnTo>
                    <a:pt x="250221" y="292607"/>
                  </a:lnTo>
                  <a:lnTo>
                    <a:pt x="243749" y="356106"/>
                  </a:lnTo>
                  <a:lnTo>
                    <a:pt x="242627" y="407590"/>
                  </a:lnTo>
                  <a:lnTo>
                    <a:pt x="242248" y="470153"/>
                  </a:lnTo>
                  <a:lnTo>
                    <a:pt x="239054" y="531384"/>
                  </a:lnTo>
                  <a:lnTo>
                    <a:pt x="233094" y="589146"/>
                  </a:lnTo>
                  <a:lnTo>
                    <a:pt x="231917" y="649645"/>
                  </a:lnTo>
                  <a:lnTo>
                    <a:pt x="231713" y="698375"/>
                  </a:lnTo>
                  <a:lnTo>
                    <a:pt x="231644" y="757356"/>
                  </a:lnTo>
                  <a:lnTo>
                    <a:pt x="231630" y="819655"/>
                  </a:lnTo>
                  <a:lnTo>
                    <a:pt x="231628" y="881051"/>
                  </a:lnTo>
                  <a:lnTo>
                    <a:pt x="231627" y="929937"/>
                  </a:lnTo>
                  <a:lnTo>
                    <a:pt x="231627" y="988970"/>
                  </a:lnTo>
                  <a:lnTo>
                    <a:pt x="231627" y="1045691"/>
                  </a:lnTo>
                  <a:lnTo>
                    <a:pt x="224391" y="1101955"/>
                  </a:lnTo>
                  <a:lnTo>
                    <a:pt x="221748" y="1158129"/>
                  </a:lnTo>
                  <a:lnTo>
                    <a:pt x="221226" y="1214286"/>
                  </a:lnTo>
                  <a:lnTo>
                    <a:pt x="221124" y="1277674"/>
                  </a:lnTo>
                  <a:lnTo>
                    <a:pt x="221103" y="1339588"/>
                  </a:lnTo>
                  <a:lnTo>
                    <a:pt x="221099" y="1402208"/>
                  </a:lnTo>
                  <a:lnTo>
                    <a:pt x="221098" y="1451031"/>
                  </a:lnTo>
                  <a:lnTo>
                    <a:pt x="221098" y="1502542"/>
                  </a:lnTo>
                  <a:lnTo>
                    <a:pt x="213862" y="1565114"/>
                  </a:lnTo>
                  <a:lnTo>
                    <a:pt x="211545" y="1615373"/>
                  </a:lnTo>
                  <a:lnTo>
                    <a:pt x="207643" y="1678519"/>
                  </a:lnTo>
                  <a:lnTo>
                    <a:pt x="199174" y="1723714"/>
                  </a:lnTo>
                  <a:lnTo>
                    <a:pt x="192375" y="1781559"/>
                  </a:lnTo>
                  <a:lnTo>
                    <a:pt x="187242" y="1840032"/>
                  </a:lnTo>
                  <a:lnTo>
                    <a:pt x="181431" y="1891282"/>
                  </a:lnTo>
                  <a:lnTo>
                    <a:pt x="176590" y="1942343"/>
                  </a:lnTo>
                  <a:lnTo>
                    <a:pt x="170866" y="2001925"/>
                  </a:lnTo>
                  <a:lnTo>
                    <a:pt x="166050" y="2064033"/>
                  </a:lnTo>
                  <a:lnTo>
                    <a:pt x="160334" y="2126889"/>
                  </a:lnTo>
                  <a:lnTo>
                    <a:pt x="155521" y="2183728"/>
                  </a:lnTo>
                  <a:lnTo>
                    <a:pt x="146686" y="2236444"/>
                  </a:lnTo>
                  <a:lnTo>
                    <a:pt x="136659" y="2299636"/>
                  </a:lnTo>
                  <a:lnTo>
                    <a:pt x="130927" y="2346312"/>
                  </a:lnTo>
                  <a:lnTo>
                    <a:pt x="128380" y="2394352"/>
                  </a:lnTo>
                  <a:lnTo>
                    <a:pt x="124128" y="2439880"/>
                  </a:lnTo>
                  <a:lnTo>
                    <a:pt x="118277" y="2498734"/>
                  </a:lnTo>
                  <a:lnTo>
                    <a:pt x="113424" y="2558286"/>
                  </a:lnTo>
                  <a:lnTo>
                    <a:pt x="107732" y="2606326"/>
                  </a:lnTo>
                  <a:lnTo>
                    <a:pt x="101303" y="2651074"/>
                  </a:lnTo>
                  <a:lnTo>
                    <a:pt x="94546" y="2697478"/>
                  </a:lnTo>
                  <a:lnTo>
                    <a:pt x="90404" y="2757164"/>
                  </a:lnTo>
                  <a:lnTo>
                    <a:pt x="90347" y="2800194"/>
                  </a:lnTo>
                  <a:lnTo>
                    <a:pt x="86041" y="2851939"/>
                  </a:lnTo>
                  <a:lnTo>
                    <a:pt x="81645" y="2906655"/>
                  </a:lnTo>
                  <a:lnTo>
                    <a:pt x="75269" y="2962173"/>
                  </a:lnTo>
                  <a:lnTo>
                    <a:pt x="74009" y="3018200"/>
                  </a:lnTo>
                  <a:lnTo>
                    <a:pt x="73761" y="3074328"/>
                  </a:lnTo>
                  <a:lnTo>
                    <a:pt x="73717" y="3125796"/>
                  </a:lnTo>
                  <a:lnTo>
                    <a:pt x="70585" y="3180430"/>
                  </a:lnTo>
                  <a:lnTo>
                    <a:pt x="64635" y="3235921"/>
                  </a:lnTo>
                  <a:lnTo>
                    <a:pt x="60702" y="3276385"/>
                  </a:lnTo>
                  <a:lnTo>
                    <a:pt x="55055" y="3324395"/>
                  </a:lnTo>
                  <a:lnTo>
                    <a:pt x="48645" y="3373028"/>
                  </a:lnTo>
                  <a:lnTo>
                    <a:pt x="44049" y="3429679"/>
                  </a:lnTo>
                  <a:lnTo>
                    <a:pt x="35260" y="3490743"/>
                  </a:lnTo>
                  <a:lnTo>
                    <a:pt x="32674" y="3538387"/>
                  </a:lnTo>
                  <a:lnTo>
                    <a:pt x="32069" y="3584339"/>
                  </a:lnTo>
                  <a:lnTo>
                    <a:pt x="26139" y="3634880"/>
                  </a:lnTo>
                  <a:lnTo>
                    <a:pt x="22563" y="3683260"/>
                  </a:lnTo>
                  <a:lnTo>
                    <a:pt x="18607" y="3726716"/>
                  </a:lnTo>
                  <a:lnTo>
                    <a:pt x="14119" y="3777226"/>
                  </a:lnTo>
                  <a:lnTo>
                    <a:pt x="12124" y="3830870"/>
                  </a:lnTo>
                  <a:lnTo>
                    <a:pt x="11001" y="3891329"/>
                  </a:lnTo>
                  <a:lnTo>
                    <a:pt x="3386" y="3953680"/>
                  </a:lnTo>
                  <a:lnTo>
                    <a:pt x="669" y="4011056"/>
                  </a:lnTo>
                  <a:lnTo>
                    <a:pt x="132" y="4067450"/>
                  </a:lnTo>
                  <a:lnTo>
                    <a:pt x="58" y="4108037"/>
                  </a:lnTo>
                  <a:lnTo>
                    <a:pt x="17" y="4171025"/>
                  </a:lnTo>
                  <a:lnTo>
                    <a:pt x="3" y="4234229"/>
                  </a:lnTo>
                  <a:lnTo>
                    <a:pt x="0" y="4292944"/>
                  </a:lnTo>
                  <a:lnTo>
                    <a:pt x="0" y="4341366"/>
                  </a:lnTo>
                  <a:lnTo>
                    <a:pt x="0" y="4403361"/>
                  </a:lnTo>
                  <a:lnTo>
                    <a:pt x="0" y="4465997"/>
                  </a:lnTo>
                  <a:lnTo>
                    <a:pt x="0" y="4514823"/>
                  </a:lnTo>
                  <a:lnTo>
                    <a:pt x="0" y="4566335"/>
                  </a:lnTo>
                  <a:lnTo>
                    <a:pt x="7235" y="4628907"/>
                  </a:lnTo>
                  <a:lnTo>
                    <a:pt x="9553" y="4677996"/>
                  </a:lnTo>
                  <a:lnTo>
                    <a:pt x="10336" y="4737098"/>
                  </a:lnTo>
                  <a:lnTo>
                    <a:pt x="10490" y="4793832"/>
                  </a:lnTo>
                  <a:lnTo>
                    <a:pt x="16106" y="4841637"/>
                  </a:lnTo>
                  <a:lnTo>
                    <a:pt x="20079" y="4902956"/>
                  </a:lnTo>
                  <a:lnTo>
                    <a:pt x="21937" y="4951828"/>
                  </a:lnTo>
                  <a:lnTo>
                    <a:pt x="29333" y="5013976"/>
                  </a:lnTo>
                  <a:lnTo>
                    <a:pt x="30918" y="5064922"/>
                  </a:lnTo>
                  <a:lnTo>
                    <a:pt x="31388" y="5113942"/>
                  </a:lnTo>
                  <a:lnTo>
                    <a:pt x="34646" y="5161222"/>
                  </a:lnTo>
                  <a:lnTo>
                    <a:pt x="43021" y="5218515"/>
                  </a:lnTo>
                  <a:lnTo>
                    <a:pt x="48366" y="5263810"/>
                  </a:lnTo>
                  <a:lnTo>
                    <a:pt x="50742" y="5311237"/>
                  </a:lnTo>
                  <a:lnTo>
                    <a:pt x="54917" y="5359612"/>
                  </a:lnTo>
                  <a:lnTo>
                    <a:pt x="60672" y="5408408"/>
                  </a:lnTo>
                  <a:lnTo>
                    <a:pt x="67130" y="5457391"/>
                  </a:lnTo>
                  <a:lnTo>
                    <a:pt x="71752" y="5514238"/>
                  </a:lnTo>
                  <a:lnTo>
                    <a:pt x="73123" y="5577486"/>
                  </a:lnTo>
                  <a:lnTo>
                    <a:pt x="73443" y="5621054"/>
                  </a:lnTo>
                  <a:lnTo>
                    <a:pt x="73585" y="5663815"/>
                  </a:lnTo>
                  <a:lnTo>
                    <a:pt x="73649" y="5706216"/>
                  </a:lnTo>
                  <a:lnTo>
                    <a:pt x="73685" y="5769549"/>
                  </a:lnTo>
                  <a:lnTo>
                    <a:pt x="73693" y="5814820"/>
                  </a:lnTo>
                  <a:lnTo>
                    <a:pt x="73697" y="5862237"/>
                  </a:lnTo>
                  <a:lnTo>
                    <a:pt x="73698" y="5910607"/>
                  </a:lnTo>
                  <a:lnTo>
                    <a:pt x="68110" y="5967109"/>
                  </a:lnTo>
                  <a:lnTo>
                    <a:pt x="63821" y="6030081"/>
                  </a:lnTo>
                  <a:lnTo>
                    <a:pt x="63171" y="60433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-73699" y="3348668"/>
              <a:ext cx="3832373" cy="304721"/>
            </a:xfrm>
            <a:custGeom>
              <a:avLst/>
              <a:gdLst/>
              <a:ahLst/>
              <a:cxnLst/>
              <a:rect l="0" t="0" r="0" b="0"/>
              <a:pathLst>
                <a:path w="3832373" h="304721">
                  <a:moveTo>
                    <a:pt x="3832372" y="52036"/>
                  </a:moveTo>
                  <a:lnTo>
                    <a:pt x="3798750" y="45970"/>
                  </a:lnTo>
                  <a:lnTo>
                    <a:pt x="3750168" y="47372"/>
                  </a:lnTo>
                  <a:lnTo>
                    <a:pt x="3727987" y="45284"/>
                  </a:lnTo>
                  <a:lnTo>
                    <a:pt x="3682032" y="47237"/>
                  </a:lnTo>
                  <a:lnTo>
                    <a:pt x="3628240" y="42640"/>
                  </a:lnTo>
                  <a:lnTo>
                    <a:pt x="3566888" y="33324"/>
                  </a:lnTo>
                  <a:lnTo>
                    <a:pt x="3512559" y="31443"/>
                  </a:lnTo>
                  <a:lnTo>
                    <a:pt x="3456767" y="31071"/>
                  </a:lnTo>
                  <a:lnTo>
                    <a:pt x="3397567" y="30997"/>
                  </a:lnTo>
                  <a:lnTo>
                    <a:pt x="3341073" y="25394"/>
                  </a:lnTo>
                  <a:lnTo>
                    <a:pt x="3279307" y="21427"/>
                  </a:lnTo>
                  <a:lnTo>
                    <a:pt x="3228124" y="19570"/>
                  </a:lnTo>
                  <a:lnTo>
                    <a:pt x="3174744" y="13301"/>
                  </a:lnTo>
                  <a:lnTo>
                    <a:pt x="3114994" y="10923"/>
                  </a:lnTo>
                  <a:lnTo>
                    <a:pt x="3056346" y="9049"/>
                  </a:lnTo>
                  <a:lnTo>
                    <a:pt x="3003310" y="4767"/>
                  </a:lnTo>
                  <a:lnTo>
                    <a:pt x="2980759" y="6461"/>
                  </a:lnTo>
                  <a:lnTo>
                    <a:pt x="2937686" y="4256"/>
                  </a:lnTo>
                  <a:lnTo>
                    <a:pt x="2893456" y="8244"/>
                  </a:lnTo>
                  <a:lnTo>
                    <a:pt x="2840967" y="6305"/>
                  </a:lnTo>
                  <a:lnTo>
                    <a:pt x="2793829" y="1442"/>
                  </a:lnTo>
                  <a:lnTo>
                    <a:pt x="2741647" y="0"/>
                  </a:lnTo>
                  <a:lnTo>
                    <a:pt x="2687683" y="5103"/>
                  </a:lnTo>
                  <a:lnTo>
                    <a:pt x="2629388" y="4074"/>
                  </a:lnTo>
                  <a:lnTo>
                    <a:pt x="2604002" y="6153"/>
                  </a:lnTo>
                  <a:lnTo>
                    <a:pt x="2555989" y="4195"/>
                  </a:lnTo>
                  <a:lnTo>
                    <a:pt x="2530436" y="6207"/>
                  </a:lnTo>
                  <a:lnTo>
                    <a:pt x="2482316" y="4206"/>
                  </a:lnTo>
                  <a:lnTo>
                    <a:pt x="2428097" y="8793"/>
                  </a:lnTo>
                  <a:lnTo>
                    <a:pt x="2369550" y="15177"/>
                  </a:lnTo>
                  <a:lnTo>
                    <a:pt x="2317108" y="13299"/>
                  </a:lnTo>
                  <a:lnTo>
                    <a:pt x="2263532" y="17825"/>
                  </a:lnTo>
                  <a:lnTo>
                    <a:pt x="2202170" y="19932"/>
                  </a:lnTo>
                  <a:lnTo>
                    <a:pt x="2144642" y="20348"/>
                  </a:lnTo>
                  <a:lnTo>
                    <a:pt x="2088218" y="27666"/>
                  </a:lnTo>
                  <a:lnTo>
                    <a:pt x="2032012" y="30325"/>
                  </a:lnTo>
                  <a:lnTo>
                    <a:pt x="1975850" y="30850"/>
                  </a:lnTo>
                  <a:lnTo>
                    <a:pt x="1919696" y="38189"/>
                  </a:lnTo>
                  <a:lnTo>
                    <a:pt x="1863543" y="40853"/>
                  </a:lnTo>
                  <a:lnTo>
                    <a:pt x="1807391" y="41378"/>
                  </a:lnTo>
                  <a:lnTo>
                    <a:pt x="1751239" y="42652"/>
                  </a:lnTo>
                  <a:lnTo>
                    <a:pt x="1695087" y="46716"/>
                  </a:lnTo>
                  <a:lnTo>
                    <a:pt x="1652973" y="46171"/>
                  </a:lnTo>
                  <a:lnTo>
                    <a:pt x="1610859" y="47179"/>
                  </a:lnTo>
                  <a:lnTo>
                    <a:pt x="1568745" y="46308"/>
                  </a:lnTo>
                  <a:lnTo>
                    <a:pt x="1507004" y="50905"/>
                  </a:lnTo>
                  <a:lnTo>
                    <a:pt x="1446888" y="59048"/>
                  </a:lnTo>
                  <a:lnTo>
                    <a:pt x="1389953" y="64990"/>
                  </a:lnTo>
                  <a:lnTo>
                    <a:pt x="1328058" y="77082"/>
                  </a:lnTo>
                  <a:lnTo>
                    <a:pt x="1267911" y="83500"/>
                  </a:lnTo>
                  <a:lnTo>
                    <a:pt x="1210971" y="91700"/>
                  </a:lnTo>
                  <a:lnTo>
                    <a:pt x="1149073" y="99256"/>
                  </a:lnTo>
                  <a:lnTo>
                    <a:pt x="1086689" y="108661"/>
                  </a:lnTo>
                  <a:lnTo>
                    <a:pt x="1033110" y="107678"/>
                  </a:lnTo>
                  <a:lnTo>
                    <a:pt x="973084" y="112507"/>
                  </a:lnTo>
                  <a:lnTo>
                    <a:pt x="916167" y="117794"/>
                  </a:lnTo>
                  <a:lnTo>
                    <a:pt x="859863" y="129756"/>
                  </a:lnTo>
                  <a:lnTo>
                    <a:pt x="803682" y="136148"/>
                  </a:lnTo>
                  <a:lnTo>
                    <a:pt x="747524" y="144344"/>
                  </a:lnTo>
                  <a:lnTo>
                    <a:pt x="720617" y="148044"/>
                  </a:lnTo>
                  <a:lnTo>
                    <a:pt x="671628" y="163244"/>
                  </a:lnTo>
                  <a:lnTo>
                    <a:pt x="617237" y="172529"/>
                  </a:lnTo>
                  <a:lnTo>
                    <a:pt x="564250" y="182234"/>
                  </a:lnTo>
                  <a:lnTo>
                    <a:pt x="501444" y="188759"/>
                  </a:lnTo>
                  <a:lnTo>
                    <a:pt x="444671" y="200099"/>
                  </a:lnTo>
                  <a:lnTo>
                    <a:pt x="383673" y="213604"/>
                  </a:lnTo>
                  <a:lnTo>
                    <a:pt x="323358" y="227537"/>
                  </a:lnTo>
                  <a:lnTo>
                    <a:pt x="264200" y="245062"/>
                  </a:lnTo>
                  <a:lnTo>
                    <a:pt x="215151" y="255588"/>
                  </a:lnTo>
                  <a:lnTo>
                    <a:pt x="161754" y="271705"/>
                  </a:lnTo>
                  <a:lnTo>
                    <a:pt x="108888" y="285709"/>
                  </a:lnTo>
                  <a:lnTo>
                    <a:pt x="48198" y="299752"/>
                  </a:lnTo>
                  <a:lnTo>
                    <a:pt x="0" y="304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506847" y="1021264"/>
            <a:ext cx="999558" cy="484312"/>
            <a:chOff x="4506847" y="1021264"/>
            <a:chExt cx="999558" cy="484312"/>
          </a:xfrm>
        </p:grpSpPr>
        <p:sp>
          <p:nvSpPr>
            <p:cNvPr id="113" name="Freeform 112"/>
            <p:cNvSpPr/>
            <p:nvPr/>
          </p:nvSpPr>
          <p:spPr>
            <a:xfrm>
              <a:off x="4506847" y="1021264"/>
              <a:ext cx="30936" cy="484312"/>
            </a:xfrm>
            <a:custGeom>
              <a:avLst/>
              <a:gdLst/>
              <a:ahLst/>
              <a:cxnLst/>
              <a:rect l="0" t="0" r="0" b="0"/>
              <a:pathLst>
                <a:path w="30936" h="484312">
                  <a:moveTo>
                    <a:pt x="9878" y="0"/>
                  </a:moveTo>
                  <a:lnTo>
                    <a:pt x="1545" y="57264"/>
                  </a:lnTo>
                  <a:lnTo>
                    <a:pt x="0" y="106654"/>
                  </a:lnTo>
                  <a:lnTo>
                    <a:pt x="5067" y="164567"/>
                  </a:lnTo>
                  <a:lnTo>
                    <a:pt x="8928" y="225443"/>
                  </a:lnTo>
                  <a:lnTo>
                    <a:pt x="9690" y="286860"/>
                  </a:lnTo>
                  <a:lnTo>
                    <a:pt x="9841" y="349382"/>
                  </a:lnTo>
                  <a:lnTo>
                    <a:pt x="15456" y="398188"/>
                  </a:lnTo>
                  <a:lnTo>
                    <a:pt x="20598" y="461233"/>
                  </a:lnTo>
                  <a:lnTo>
                    <a:pt x="3093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881936" y="1189522"/>
              <a:ext cx="203329" cy="287063"/>
            </a:xfrm>
            <a:custGeom>
              <a:avLst/>
              <a:gdLst/>
              <a:ahLst/>
              <a:cxnLst/>
              <a:rect l="0" t="0" r="0" b="0"/>
              <a:pathLst>
                <a:path w="203329" h="287063">
                  <a:moveTo>
                    <a:pt x="171743" y="84426"/>
                  </a:moveTo>
                  <a:lnTo>
                    <a:pt x="157170" y="41734"/>
                  </a:lnTo>
                  <a:lnTo>
                    <a:pt x="144209" y="22168"/>
                  </a:lnTo>
                  <a:lnTo>
                    <a:pt x="126750" y="5673"/>
                  </a:lnTo>
                  <a:lnTo>
                    <a:pt x="117181" y="1508"/>
                  </a:lnTo>
                  <a:lnTo>
                    <a:pt x="97190" y="0"/>
                  </a:lnTo>
                  <a:lnTo>
                    <a:pt x="66205" y="5728"/>
                  </a:lnTo>
                  <a:lnTo>
                    <a:pt x="40386" y="20424"/>
                  </a:lnTo>
                  <a:lnTo>
                    <a:pt x="17919" y="50774"/>
                  </a:lnTo>
                  <a:lnTo>
                    <a:pt x="2033" y="83814"/>
                  </a:lnTo>
                  <a:lnTo>
                    <a:pt x="0" y="108330"/>
                  </a:lnTo>
                  <a:lnTo>
                    <a:pt x="2637" y="167786"/>
                  </a:lnTo>
                  <a:lnTo>
                    <a:pt x="8683" y="207391"/>
                  </a:lnTo>
                  <a:lnTo>
                    <a:pt x="42673" y="264577"/>
                  </a:lnTo>
                  <a:lnTo>
                    <a:pt x="59396" y="278747"/>
                  </a:lnTo>
                  <a:lnTo>
                    <a:pt x="68769" y="284163"/>
                  </a:lnTo>
                  <a:lnTo>
                    <a:pt x="88542" y="287062"/>
                  </a:lnTo>
                  <a:lnTo>
                    <a:pt x="129832" y="279390"/>
                  </a:lnTo>
                  <a:lnTo>
                    <a:pt x="170613" y="258205"/>
                  </a:lnTo>
                  <a:lnTo>
                    <a:pt x="192595" y="241851"/>
                  </a:lnTo>
                  <a:lnTo>
                    <a:pt x="196173" y="240848"/>
                  </a:lnTo>
                  <a:lnTo>
                    <a:pt x="203328" y="242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80062" y="1231011"/>
              <a:ext cx="110875" cy="21881"/>
            </a:xfrm>
            <a:custGeom>
              <a:avLst/>
              <a:gdLst/>
              <a:ahLst/>
              <a:cxnLst/>
              <a:rect l="0" t="0" r="0" b="0"/>
              <a:pathLst>
                <a:path w="110875" h="21881">
                  <a:moveTo>
                    <a:pt x="105285" y="21880"/>
                  </a:moveTo>
                  <a:lnTo>
                    <a:pt x="110874" y="5112"/>
                  </a:lnTo>
                  <a:lnTo>
                    <a:pt x="109011" y="1343"/>
                  </a:lnTo>
                  <a:lnTo>
                    <a:pt x="104259" y="0"/>
                  </a:lnTo>
                  <a:lnTo>
                    <a:pt x="80805" y="3698"/>
                  </a:lnTo>
                  <a:lnTo>
                    <a:pt x="18662" y="13799"/>
                  </a:lnTo>
                  <a:lnTo>
                    <a:pt x="0" y="21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369533" y="1316062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42114"/>
                  </a:moveTo>
                  <a:lnTo>
                    <a:pt x="131282" y="25346"/>
                  </a:lnTo>
                  <a:lnTo>
                    <a:pt x="124956" y="20407"/>
                  </a:lnTo>
                  <a:lnTo>
                    <a:pt x="105449" y="14919"/>
                  </a:lnTo>
                  <a:lnTo>
                    <a:pt x="44331" y="16320"/>
                  </a:lnTo>
                  <a:lnTo>
                    <a:pt x="17425" y="91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978124" y="954276"/>
            <a:ext cx="1707680" cy="488111"/>
            <a:chOff x="5978124" y="954276"/>
            <a:chExt cx="1707680" cy="488111"/>
          </a:xfrm>
        </p:grpSpPr>
        <p:sp>
          <p:nvSpPr>
            <p:cNvPr id="118" name="Freeform 117"/>
            <p:cNvSpPr/>
            <p:nvPr/>
          </p:nvSpPr>
          <p:spPr>
            <a:xfrm>
              <a:off x="5978124" y="954276"/>
              <a:ext cx="212633" cy="488111"/>
            </a:xfrm>
            <a:custGeom>
              <a:avLst/>
              <a:gdLst/>
              <a:ahLst/>
              <a:cxnLst/>
              <a:rect l="0" t="0" r="0" b="0"/>
              <a:pathLst>
                <a:path w="212633" h="488111">
                  <a:moveTo>
                    <a:pt x="212632" y="98573"/>
                  </a:moveTo>
                  <a:lnTo>
                    <a:pt x="157545" y="153661"/>
                  </a:lnTo>
                  <a:lnTo>
                    <a:pt x="126968" y="201048"/>
                  </a:lnTo>
                  <a:lnTo>
                    <a:pt x="104572" y="256131"/>
                  </a:lnTo>
                  <a:lnTo>
                    <a:pt x="89945" y="306947"/>
                  </a:lnTo>
                  <a:lnTo>
                    <a:pt x="75790" y="362045"/>
                  </a:lnTo>
                  <a:lnTo>
                    <a:pt x="67319" y="417989"/>
                  </a:lnTo>
                  <a:lnTo>
                    <a:pt x="71440" y="454478"/>
                  </a:lnTo>
                  <a:lnTo>
                    <a:pt x="80080" y="473562"/>
                  </a:lnTo>
                  <a:lnTo>
                    <a:pt x="85660" y="481927"/>
                  </a:lnTo>
                  <a:lnTo>
                    <a:pt x="92889" y="486333"/>
                  </a:lnTo>
                  <a:lnTo>
                    <a:pt x="110280" y="488110"/>
                  </a:lnTo>
                  <a:lnTo>
                    <a:pt x="139802" y="476944"/>
                  </a:lnTo>
                  <a:lnTo>
                    <a:pt x="170776" y="458818"/>
                  </a:lnTo>
                  <a:lnTo>
                    <a:pt x="185450" y="442346"/>
                  </a:lnTo>
                  <a:lnTo>
                    <a:pt x="204404" y="397586"/>
                  </a:lnTo>
                  <a:lnTo>
                    <a:pt x="204605" y="357445"/>
                  </a:lnTo>
                  <a:lnTo>
                    <a:pt x="193022" y="310366"/>
                  </a:lnTo>
                  <a:lnTo>
                    <a:pt x="169418" y="270390"/>
                  </a:lnTo>
                  <a:lnTo>
                    <a:pt x="136636" y="239617"/>
                  </a:lnTo>
                  <a:lnTo>
                    <a:pt x="75560" y="196898"/>
                  </a:lnTo>
                  <a:lnTo>
                    <a:pt x="34778" y="166435"/>
                  </a:lnTo>
                  <a:lnTo>
                    <a:pt x="6098" y="120903"/>
                  </a:lnTo>
                  <a:lnTo>
                    <a:pt x="1243" y="109950"/>
                  </a:lnTo>
                  <a:lnTo>
                    <a:pt x="0" y="66589"/>
                  </a:lnTo>
                  <a:lnTo>
                    <a:pt x="7385" y="43024"/>
                  </a:lnTo>
                  <a:lnTo>
                    <a:pt x="12630" y="33464"/>
                  </a:lnTo>
                  <a:lnTo>
                    <a:pt x="27816" y="19723"/>
                  </a:lnTo>
                  <a:lnTo>
                    <a:pt x="71750" y="1370"/>
                  </a:lnTo>
                  <a:lnTo>
                    <a:pt x="95036" y="0"/>
                  </a:lnTo>
                  <a:lnTo>
                    <a:pt x="117083" y="4460"/>
                  </a:lnTo>
                  <a:lnTo>
                    <a:pt x="148057" y="20125"/>
                  </a:lnTo>
                  <a:lnTo>
                    <a:pt x="164825" y="32902"/>
                  </a:lnTo>
                  <a:lnTo>
                    <a:pt x="186248" y="67404"/>
                  </a:lnTo>
                  <a:lnTo>
                    <a:pt x="202104" y="98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54599" y="1004561"/>
              <a:ext cx="152055" cy="406258"/>
            </a:xfrm>
            <a:custGeom>
              <a:avLst/>
              <a:gdLst/>
              <a:ahLst/>
              <a:cxnLst/>
              <a:rect l="0" t="0" r="0" b="0"/>
              <a:pathLst>
                <a:path w="152055" h="406258">
                  <a:moveTo>
                    <a:pt x="99411" y="406257"/>
                  </a:moveTo>
                  <a:lnTo>
                    <a:pt x="88233" y="395079"/>
                  </a:lnTo>
                  <a:lnTo>
                    <a:pt x="82744" y="373993"/>
                  </a:lnTo>
                  <a:lnTo>
                    <a:pt x="73632" y="318386"/>
                  </a:lnTo>
                  <a:lnTo>
                    <a:pt x="54017" y="256645"/>
                  </a:lnTo>
                  <a:lnTo>
                    <a:pt x="34163" y="202269"/>
                  </a:lnTo>
                  <a:lnTo>
                    <a:pt x="15372" y="140792"/>
                  </a:lnTo>
                  <a:lnTo>
                    <a:pt x="0" y="80964"/>
                  </a:lnTo>
                  <a:lnTo>
                    <a:pt x="1806" y="59301"/>
                  </a:lnTo>
                  <a:lnTo>
                    <a:pt x="9628" y="41095"/>
                  </a:lnTo>
                  <a:lnTo>
                    <a:pt x="14989" y="32964"/>
                  </a:lnTo>
                  <a:lnTo>
                    <a:pt x="44891" y="10342"/>
                  </a:lnTo>
                  <a:lnTo>
                    <a:pt x="83387" y="0"/>
                  </a:lnTo>
                  <a:lnTo>
                    <a:pt x="139776" y="4552"/>
                  </a:lnTo>
                  <a:lnTo>
                    <a:pt x="152054" y="6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96083" y="1200248"/>
              <a:ext cx="231628" cy="13548"/>
            </a:xfrm>
            <a:custGeom>
              <a:avLst/>
              <a:gdLst/>
              <a:ahLst/>
              <a:cxnLst/>
              <a:rect l="0" t="0" r="0" b="0"/>
              <a:pathLst>
                <a:path w="231628" h="13548">
                  <a:moveTo>
                    <a:pt x="231627" y="0"/>
                  </a:moveTo>
                  <a:lnTo>
                    <a:pt x="220448" y="11179"/>
                  </a:lnTo>
                  <a:lnTo>
                    <a:pt x="199363" y="13547"/>
                  </a:lnTo>
                  <a:lnTo>
                    <a:pt x="138167" y="11125"/>
                  </a:lnTo>
                  <a:lnTo>
                    <a:pt x="87081" y="10705"/>
                  </a:lnTo>
                  <a:lnTo>
                    <a:pt x="29332" y="1056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22659" y="1031792"/>
              <a:ext cx="10337" cy="368499"/>
            </a:xfrm>
            <a:custGeom>
              <a:avLst/>
              <a:gdLst/>
              <a:ahLst/>
              <a:cxnLst/>
              <a:rect l="0" t="0" r="0" b="0"/>
              <a:pathLst>
                <a:path w="10337" h="368499">
                  <a:moveTo>
                    <a:pt x="10336" y="0"/>
                  </a:moveTo>
                  <a:lnTo>
                    <a:pt x="2002" y="48931"/>
                  </a:lnTo>
                  <a:lnTo>
                    <a:pt x="457" y="96777"/>
                  </a:lnTo>
                  <a:lnTo>
                    <a:pt x="0" y="151117"/>
                  </a:lnTo>
                  <a:lnTo>
                    <a:pt x="2984" y="205433"/>
                  </a:lnTo>
                  <a:lnTo>
                    <a:pt x="8158" y="254282"/>
                  </a:lnTo>
                  <a:lnTo>
                    <a:pt x="9906" y="317601"/>
                  </a:lnTo>
                  <a:lnTo>
                    <a:pt x="1033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216085" y="1200248"/>
              <a:ext cx="177174" cy="159428"/>
            </a:xfrm>
            <a:custGeom>
              <a:avLst/>
              <a:gdLst/>
              <a:ahLst/>
              <a:cxnLst/>
              <a:rect l="0" t="0" r="0" b="0"/>
              <a:pathLst>
                <a:path w="177174" h="159428">
                  <a:moveTo>
                    <a:pt x="122277" y="42114"/>
                  </a:moveTo>
                  <a:lnTo>
                    <a:pt x="116688" y="19757"/>
                  </a:lnTo>
                  <a:lnTo>
                    <a:pt x="110362" y="13172"/>
                  </a:lnTo>
                  <a:lnTo>
                    <a:pt x="90855" y="5854"/>
                  </a:lnTo>
                  <a:lnTo>
                    <a:pt x="69707" y="5722"/>
                  </a:lnTo>
                  <a:lnTo>
                    <a:pt x="49780" y="10732"/>
                  </a:lnTo>
                  <a:lnTo>
                    <a:pt x="33125" y="20758"/>
                  </a:lnTo>
                  <a:lnTo>
                    <a:pt x="10594" y="45145"/>
                  </a:lnTo>
                  <a:lnTo>
                    <a:pt x="2450" y="67638"/>
                  </a:lnTo>
                  <a:lnTo>
                    <a:pt x="0" y="92063"/>
                  </a:lnTo>
                  <a:lnTo>
                    <a:pt x="2811" y="114616"/>
                  </a:lnTo>
                  <a:lnTo>
                    <a:pt x="7539" y="123204"/>
                  </a:lnTo>
                  <a:lnTo>
                    <a:pt x="50106" y="155160"/>
                  </a:lnTo>
                  <a:lnTo>
                    <a:pt x="70314" y="159427"/>
                  </a:lnTo>
                  <a:lnTo>
                    <a:pt x="129603" y="149720"/>
                  </a:lnTo>
                  <a:lnTo>
                    <a:pt x="152439" y="143361"/>
                  </a:lnTo>
                  <a:lnTo>
                    <a:pt x="161102" y="136518"/>
                  </a:lnTo>
                  <a:lnTo>
                    <a:pt x="173848" y="116437"/>
                  </a:lnTo>
                  <a:lnTo>
                    <a:pt x="177173" y="95034"/>
                  </a:lnTo>
                  <a:lnTo>
                    <a:pt x="169775" y="47108"/>
                  </a:lnTo>
                  <a:lnTo>
                    <a:pt x="157426" y="26396"/>
                  </a:lnTo>
                  <a:lnTo>
                    <a:pt x="1328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43647" y="1190334"/>
              <a:ext cx="242157" cy="210833"/>
            </a:xfrm>
            <a:custGeom>
              <a:avLst/>
              <a:gdLst/>
              <a:ahLst/>
              <a:cxnLst/>
              <a:rect l="0" t="0" r="0" b="0"/>
              <a:pathLst>
                <a:path w="242157" h="210833">
                  <a:moveTo>
                    <a:pt x="0" y="9914"/>
                  </a:moveTo>
                  <a:lnTo>
                    <a:pt x="11179" y="21093"/>
                  </a:lnTo>
                  <a:lnTo>
                    <a:pt x="17982" y="22046"/>
                  </a:lnTo>
                  <a:lnTo>
                    <a:pt x="69742" y="6385"/>
                  </a:lnTo>
                  <a:lnTo>
                    <a:pt x="123438" y="768"/>
                  </a:lnTo>
                  <a:lnTo>
                    <a:pt x="151177" y="0"/>
                  </a:lnTo>
                  <a:lnTo>
                    <a:pt x="159277" y="3305"/>
                  </a:lnTo>
                  <a:lnTo>
                    <a:pt x="163507" y="9017"/>
                  </a:lnTo>
                  <a:lnTo>
                    <a:pt x="165156" y="16335"/>
                  </a:lnTo>
                  <a:lnTo>
                    <a:pt x="160750" y="36945"/>
                  </a:lnTo>
                  <a:lnTo>
                    <a:pt x="138858" y="88303"/>
                  </a:lnTo>
                  <a:lnTo>
                    <a:pt x="108205" y="146016"/>
                  </a:lnTo>
                  <a:lnTo>
                    <a:pt x="92503" y="175023"/>
                  </a:lnTo>
                  <a:lnTo>
                    <a:pt x="66236" y="205785"/>
                  </a:lnTo>
                  <a:lnTo>
                    <a:pt x="66384" y="209515"/>
                  </a:lnTo>
                  <a:lnTo>
                    <a:pt x="71163" y="210832"/>
                  </a:lnTo>
                  <a:lnTo>
                    <a:pt x="130163" y="198580"/>
                  </a:lnTo>
                  <a:lnTo>
                    <a:pt x="183249" y="190811"/>
                  </a:lnTo>
                  <a:lnTo>
                    <a:pt x="204667" y="183510"/>
                  </a:lnTo>
                  <a:lnTo>
                    <a:pt x="226759" y="172484"/>
                  </a:lnTo>
                  <a:lnTo>
                    <a:pt x="242156" y="167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4550506" y="1867494"/>
            <a:ext cx="2503588" cy="729332"/>
            <a:chOff x="4550506" y="1867494"/>
            <a:chExt cx="2503588" cy="729332"/>
          </a:xfrm>
        </p:grpSpPr>
        <p:sp>
          <p:nvSpPr>
            <p:cNvPr id="125" name="Freeform 124"/>
            <p:cNvSpPr/>
            <p:nvPr/>
          </p:nvSpPr>
          <p:spPr>
            <a:xfrm>
              <a:off x="4550506" y="1905658"/>
              <a:ext cx="23983" cy="473783"/>
            </a:xfrm>
            <a:custGeom>
              <a:avLst/>
              <a:gdLst/>
              <a:ahLst/>
              <a:cxnLst/>
              <a:rect l="0" t="0" r="0" b="0"/>
              <a:pathLst>
                <a:path w="23983" h="473783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8" y="150439"/>
                  </a:lnTo>
                  <a:lnTo>
                    <a:pt x="13527" y="200292"/>
                  </a:lnTo>
                  <a:lnTo>
                    <a:pt x="17281" y="255878"/>
                  </a:lnTo>
                  <a:lnTo>
                    <a:pt x="23982" y="311212"/>
                  </a:lnTo>
                  <a:lnTo>
                    <a:pt x="21086" y="373906"/>
                  </a:lnTo>
                  <a:lnTo>
                    <a:pt x="19301" y="431350"/>
                  </a:lnTo>
                  <a:lnTo>
                    <a:pt x="18861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11232" y="2194114"/>
              <a:ext cx="180214" cy="402712"/>
            </a:xfrm>
            <a:custGeom>
              <a:avLst/>
              <a:gdLst/>
              <a:ahLst/>
              <a:cxnLst/>
              <a:rect l="0" t="0" r="0" b="0"/>
              <a:pathLst>
                <a:path w="180214" h="402712">
                  <a:moveTo>
                    <a:pt x="5576" y="80041"/>
                  </a:moveTo>
                  <a:lnTo>
                    <a:pt x="13909" y="134186"/>
                  </a:lnTo>
                  <a:lnTo>
                    <a:pt x="21260" y="194721"/>
                  </a:lnTo>
                  <a:lnTo>
                    <a:pt x="25041" y="245692"/>
                  </a:lnTo>
                  <a:lnTo>
                    <a:pt x="31751" y="297839"/>
                  </a:lnTo>
                  <a:lnTo>
                    <a:pt x="35558" y="350334"/>
                  </a:lnTo>
                  <a:lnTo>
                    <a:pt x="35675" y="402711"/>
                  </a:lnTo>
                  <a:lnTo>
                    <a:pt x="33831" y="401609"/>
                  </a:lnTo>
                  <a:lnTo>
                    <a:pt x="22466" y="366219"/>
                  </a:lnTo>
                  <a:lnTo>
                    <a:pt x="13823" y="303586"/>
                  </a:lnTo>
                  <a:lnTo>
                    <a:pt x="7205" y="242741"/>
                  </a:lnTo>
                  <a:lnTo>
                    <a:pt x="5898" y="179943"/>
                  </a:lnTo>
                  <a:lnTo>
                    <a:pt x="5640" y="122478"/>
                  </a:lnTo>
                  <a:lnTo>
                    <a:pt x="0" y="66067"/>
                  </a:lnTo>
                  <a:lnTo>
                    <a:pt x="3487" y="44195"/>
                  </a:lnTo>
                  <a:lnTo>
                    <a:pt x="18605" y="18727"/>
                  </a:lnTo>
                  <a:lnTo>
                    <a:pt x="24791" y="11089"/>
                  </a:lnTo>
                  <a:lnTo>
                    <a:pt x="44141" y="2603"/>
                  </a:lnTo>
                  <a:lnTo>
                    <a:pt x="67170" y="0"/>
                  </a:lnTo>
                  <a:lnTo>
                    <a:pt x="121182" y="10865"/>
                  </a:lnTo>
                  <a:lnTo>
                    <a:pt x="147324" y="26269"/>
                  </a:lnTo>
                  <a:lnTo>
                    <a:pt x="169888" y="45651"/>
                  </a:lnTo>
                  <a:lnTo>
                    <a:pt x="178039" y="68656"/>
                  </a:lnTo>
                  <a:lnTo>
                    <a:pt x="180213" y="82980"/>
                  </a:lnTo>
                  <a:lnTo>
                    <a:pt x="173270" y="108253"/>
                  </a:lnTo>
                  <a:lnTo>
                    <a:pt x="158486" y="130015"/>
                  </a:lnTo>
                  <a:lnTo>
                    <a:pt x="140216" y="147485"/>
                  </a:lnTo>
                  <a:lnTo>
                    <a:pt x="114159" y="156809"/>
                  </a:lnTo>
                  <a:lnTo>
                    <a:pt x="72844" y="168298"/>
                  </a:lnTo>
                  <a:lnTo>
                    <a:pt x="37162" y="18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22134" y="1926715"/>
              <a:ext cx="42115" cy="421140"/>
            </a:xfrm>
            <a:custGeom>
              <a:avLst/>
              <a:gdLst/>
              <a:ahLst/>
              <a:cxnLst/>
              <a:rect l="0" t="0" r="0" b="0"/>
              <a:pathLst>
                <a:path w="42115" h="421140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11453" y="151117"/>
                  </a:lnTo>
                  <a:lnTo>
                    <a:pt x="21331" y="208552"/>
                  </a:lnTo>
                  <a:lnTo>
                    <a:pt x="28548" y="265734"/>
                  </a:lnTo>
                  <a:lnTo>
                    <a:pt x="33805" y="320891"/>
                  </a:lnTo>
                  <a:lnTo>
                    <a:pt x="39652" y="369989"/>
                  </a:lnTo>
                  <a:lnTo>
                    <a:pt x="42114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127378" y="2127190"/>
              <a:ext cx="252685" cy="20624"/>
            </a:xfrm>
            <a:custGeom>
              <a:avLst/>
              <a:gdLst/>
              <a:ahLst/>
              <a:cxnLst/>
              <a:rect l="0" t="0" r="0" b="0"/>
              <a:pathLst>
                <a:path w="252685" h="20624">
                  <a:moveTo>
                    <a:pt x="252684" y="10095"/>
                  </a:moveTo>
                  <a:lnTo>
                    <a:pt x="215206" y="1761"/>
                  </a:lnTo>
                  <a:lnTo>
                    <a:pt x="163782" y="0"/>
                  </a:lnTo>
                  <a:lnTo>
                    <a:pt x="109734" y="822"/>
                  </a:lnTo>
                  <a:lnTo>
                    <a:pt x="57810" y="7916"/>
                  </a:lnTo>
                  <a:lnTo>
                    <a:pt x="21418" y="12569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611689" y="204252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9065"/>
                  </a:lnTo>
                  <a:lnTo>
                    <a:pt x="26971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43274" y="2126756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120753" y="16768"/>
                  </a:lnTo>
                  <a:lnTo>
                    <a:pt x="108650" y="28119"/>
                  </a:lnTo>
                  <a:lnTo>
                    <a:pt x="100510" y="32784"/>
                  </a:lnTo>
                  <a:lnTo>
                    <a:pt x="78986" y="34848"/>
                  </a:lnTo>
                  <a:lnTo>
                    <a:pt x="66696" y="33760"/>
                  </a:lnTo>
                  <a:lnTo>
                    <a:pt x="43681" y="387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337948" y="2347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71901" y="1867494"/>
              <a:ext cx="297841" cy="438922"/>
            </a:xfrm>
            <a:custGeom>
              <a:avLst/>
              <a:gdLst/>
              <a:ahLst/>
              <a:cxnLst/>
              <a:rect l="0" t="0" r="0" b="0"/>
              <a:pathLst>
                <a:path w="297841" h="438922">
                  <a:moveTo>
                    <a:pt x="34627" y="90806"/>
                  </a:moveTo>
                  <a:lnTo>
                    <a:pt x="23449" y="79628"/>
                  </a:lnTo>
                  <a:lnTo>
                    <a:pt x="22496" y="71656"/>
                  </a:lnTo>
                  <a:lnTo>
                    <a:pt x="27676" y="50319"/>
                  </a:lnTo>
                  <a:lnTo>
                    <a:pt x="33503" y="41588"/>
                  </a:lnTo>
                  <a:lnTo>
                    <a:pt x="77980" y="9383"/>
                  </a:lnTo>
                  <a:lnTo>
                    <a:pt x="114283" y="0"/>
                  </a:lnTo>
                  <a:lnTo>
                    <a:pt x="134760" y="4045"/>
                  </a:lnTo>
                  <a:lnTo>
                    <a:pt x="159443" y="19475"/>
                  </a:lnTo>
                  <a:lnTo>
                    <a:pt x="173159" y="33367"/>
                  </a:lnTo>
                  <a:lnTo>
                    <a:pt x="191496" y="74001"/>
                  </a:lnTo>
                  <a:lnTo>
                    <a:pt x="206384" y="126741"/>
                  </a:lnTo>
                  <a:lnTo>
                    <a:pt x="212184" y="182219"/>
                  </a:lnTo>
                  <a:lnTo>
                    <a:pt x="213330" y="241357"/>
                  </a:lnTo>
                  <a:lnTo>
                    <a:pt x="211147" y="273531"/>
                  </a:lnTo>
                  <a:lnTo>
                    <a:pt x="190681" y="329194"/>
                  </a:lnTo>
                  <a:lnTo>
                    <a:pt x="157213" y="391174"/>
                  </a:lnTo>
                  <a:lnTo>
                    <a:pt x="135160" y="418190"/>
                  </a:lnTo>
                  <a:lnTo>
                    <a:pt x="116743" y="433622"/>
                  </a:lnTo>
                  <a:lnTo>
                    <a:pt x="93740" y="438921"/>
                  </a:lnTo>
                  <a:lnTo>
                    <a:pt x="46434" y="432790"/>
                  </a:lnTo>
                  <a:lnTo>
                    <a:pt x="19538" y="418043"/>
                  </a:lnTo>
                  <a:lnTo>
                    <a:pt x="7253" y="402361"/>
                  </a:lnTo>
                  <a:lnTo>
                    <a:pt x="2340" y="393266"/>
                  </a:lnTo>
                  <a:lnTo>
                    <a:pt x="0" y="367562"/>
                  </a:lnTo>
                  <a:lnTo>
                    <a:pt x="4030" y="340151"/>
                  </a:lnTo>
                  <a:lnTo>
                    <a:pt x="13620" y="320169"/>
                  </a:lnTo>
                  <a:lnTo>
                    <a:pt x="28801" y="306609"/>
                  </a:lnTo>
                  <a:lnTo>
                    <a:pt x="67142" y="288372"/>
                  </a:lnTo>
                  <a:lnTo>
                    <a:pt x="109252" y="288294"/>
                  </a:lnTo>
                  <a:lnTo>
                    <a:pt x="160242" y="297579"/>
                  </a:lnTo>
                  <a:lnTo>
                    <a:pt x="214162" y="303746"/>
                  </a:lnTo>
                  <a:lnTo>
                    <a:pt x="269872" y="315882"/>
                  </a:lnTo>
                  <a:lnTo>
                    <a:pt x="297840" y="322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99332" y="1920366"/>
              <a:ext cx="354762" cy="360486"/>
            </a:xfrm>
            <a:custGeom>
              <a:avLst/>
              <a:gdLst/>
              <a:ahLst/>
              <a:cxnLst/>
              <a:rect l="0" t="0" r="0" b="0"/>
              <a:pathLst>
                <a:path w="354762" h="360486">
                  <a:moveTo>
                    <a:pt x="228419" y="69520"/>
                  </a:moveTo>
                  <a:lnTo>
                    <a:pt x="218844" y="45473"/>
                  </a:lnTo>
                  <a:lnTo>
                    <a:pt x="189016" y="9927"/>
                  </a:lnTo>
                  <a:lnTo>
                    <a:pt x="169182" y="2090"/>
                  </a:lnTo>
                  <a:lnTo>
                    <a:pt x="157343" y="0"/>
                  </a:lnTo>
                  <a:lnTo>
                    <a:pt x="134829" y="3917"/>
                  </a:lnTo>
                  <a:lnTo>
                    <a:pt x="82343" y="25915"/>
                  </a:lnTo>
                  <a:lnTo>
                    <a:pt x="43052" y="65121"/>
                  </a:lnTo>
                  <a:lnTo>
                    <a:pt x="27137" y="92393"/>
                  </a:lnTo>
                  <a:lnTo>
                    <a:pt x="7619" y="151792"/>
                  </a:lnTo>
                  <a:lnTo>
                    <a:pt x="0" y="187873"/>
                  </a:lnTo>
                  <a:lnTo>
                    <a:pt x="862" y="228199"/>
                  </a:lnTo>
                  <a:lnTo>
                    <a:pt x="11647" y="269784"/>
                  </a:lnTo>
                  <a:lnTo>
                    <a:pt x="29660" y="305502"/>
                  </a:lnTo>
                  <a:lnTo>
                    <a:pt x="44155" y="321800"/>
                  </a:lnTo>
                  <a:lnTo>
                    <a:pt x="96472" y="355694"/>
                  </a:lnTo>
                  <a:lnTo>
                    <a:pt x="119864" y="360485"/>
                  </a:lnTo>
                  <a:lnTo>
                    <a:pt x="171838" y="355155"/>
                  </a:lnTo>
                  <a:lnTo>
                    <a:pt x="227900" y="339469"/>
                  </a:lnTo>
                  <a:lnTo>
                    <a:pt x="278836" y="316082"/>
                  </a:lnTo>
                  <a:lnTo>
                    <a:pt x="336733" y="274344"/>
                  </a:lnTo>
                  <a:lnTo>
                    <a:pt x="354761" y="259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4542245" y="2800580"/>
            <a:ext cx="2648720" cy="766981"/>
            <a:chOff x="4542245" y="2800580"/>
            <a:chExt cx="2648720" cy="766981"/>
          </a:xfrm>
        </p:grpSpPr>
        <p:sp>
          <p:nvSpPr>
            <p:cNvPr id="135" name="Freeform 134"/>
            <p:cNvSpPr/>
            <p:nvPr/>
          </p:nvSpPr>
          <p:spPr>
            <a:xfrm>
              <a:off x="4542245" y="2874279"/>
              <a:ext cx="27123" cy="526426"/>
            </a:xfrm>
            <a:custGeom>
              <a:avLst/>
              <a:gdLst/>
              <a:ahLst/>
              <a:cxnLst/>
              <a:rect l="0" t="0" r="0" b="0"/>
              <a:pathLst>
                <a:path w="27123" h="526426">
                  <a:moveTo>
                    <a:pt x="6066" y="0"/>
                  </a:moveTo>
                  <a:lnTo>
                    <a:pt x="0" y="35962"/>
                  </a:lnTo>
                  <a:lnTo>
                    <a:pt x="3748" y="88644"/>
                  </a:lnTo>
                  <a:lnTo>
                    <a:pt x="6549" y="145198"/>
                  </a:lnTo>
                  <a:lnTo>
                    <a:pt x="17383" y="206886"/>
                  </a:lnTo>
                  <a:lnTo>
                    <a:pt x="24237" y="265241"/>
                  </a:lnTo>
                  <a:lnTo>
                    <a:pt x="26268" y="323865"/>
                  </a:lnTo>
                  <a:lnTo>
                    <a:pt x="26869" y="378280"/>
                  </a:lnTo>
                  <a:lnTo>
                    <a:pt x="27047" y="428328"/>
                  </a:lnTo>
                  <a:lnTo>
                    <a:pt x="27100" y="475913"/>
                  </a:lnTo>
                  <a:lnTo>
                    <a:pt x="27122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91532" y="3121162"/>
              <a:ext cx="299018" cy="446399"/>
            </a:xfrm>
            <a:custGeom>
              <a:avLst/>
              <a:gdLst/>
              <a:ahLst/>
              <a:cxnLst/>
              <a:rect l="0" t="0" r="0" b="0"/>
              <a:pathLst>
                <a:path w="299018" h="446399">
                  <a:moveTo>
                    <a:pt x="141089" y="111086"/>
                  </a:moveTo>
                  <a:lnTo>
                    <a:pt x="146679" y="94319"/>
                  </a:lnTo>
                  <a:lnTo>
                    <a:pt x="146303" y="76728"/>
                  </a:lnTo>
                  <a:lnTo>
                    <a:pt x="141067" y="57211"/>
                  </a:lnTo>
                  <a:lnTo>
                    <a:pt x="118642" y="19206"/>
                  </a:lnTo>
                  <a:lnTo>
                    <a:pt x="112086" y="11228"/>
                  </a:lnTo>
                  <a:lnTo>
                    <a:pt x="92324" y="2364"/>
                  </a:lnTo>
                  <a:lnTo>
                    <a:pt x="80503" y="0"/>
                  </a:lnTo>
                  <a:lnTo>
                    <a:pt x="70283" y="764"/>
                  </a:lnTo>
                  <a:lnTo>
                    <a:pt x="52688" y="7852"/>
                  </a:lnTo>
                  <a:lnTo>
                    <a:pt x="29628" y="30586"/>
                  </a:lnTo>
                  <a:lnTo>
                    <a:pt x="9282" y="78114"/>
                  </a:lnTo>
                  <a:lnTo>
                    <a:pt x="0" y="117564"/>
                  </a:lnTo>
                  <a:lnTo>
                    <a:pt x="6158" y="162929"/>
                  </a:lnTo>
                  <a:lnTo>
                    <a:pt x="9021" y="173724"/>
                  </a:lnTo>
                  <a:lnTo>
                    <a:pt x="14440" y="182091"/>
                  </a:lnTo>
                  <a:lnTo>
                    <a:pt x="29819" y="194506"/>
                  </a:lnTo>
                  <a:lnTo>
                    <a:pt x="48352" y="197685"/>
                  </a:lnTo>
                  <a:lnTo>
                    <a:pt x="68287" y="194028"/>
                  </a:lnTo>
                  <a:lnTo>
                    <a:pt x="98072" y="178816"/>
                  </a:lnTo>
                  <a:lnTo>
                    <a:pt x="114562" y="166145"/>
                  </a:lnTo>
                  <a:lnTo>
                    <a:pt x="126570" y="146475"/>
                  </a:lnTo>
                  <a:lnTo>
                    <a:pt x="131410" y="134679"/>
                  </a:lnTo>
                  <a:lnTo>
                    <a:pt x="134636" y="131494"/>
                  </a:lnTo>
                  <a:lnTo>
                    <a:pt x="136787" y="134050"/>
                  </a:lnTo>
                  <a:lnTo>
                    <a:pt x="147758" y="192706"/>
                  </a:lnTo>
                  <a:lnTo>
                    <a:pt x="151644" y="242245"/>
                  </a:lnTo>
                  <a:lnTo>
                    <a:pt x="162845" y="305147"/>
                  </a:lnTo>
                  <a:lnTo>
                    <a:pt x="176323" y="363239"/>
                  </a:lnTo>
                  <a:lnTo>
                    <a:pt x="189080" y="415398"/>
                  </a:lnTo>
                  <a:lnTo>
                    <a:pt x="191665" y="442088"/>
                  </a:lnTo>
                  <a:lnTo>
                    <a:pt x="191184" y="446398"/>
                  </a:lnTo>
                  <a:lnTo>
                    <a:pt x="189694" y="444592"/>
                  </a:lnTo>
                  <a:lnTo>
                    <a:pt x="187530" y="438708"/>
                  </a:lnTo>
                  <a:lnTo>
                    <a:pt x="190075" y="408071"/>
                  </a:lnTo>
                  <a:lnTo>
                    <a:pt x="198346" y="388919"/>
                  </a:lnTo>
                  <a:lnTo>
                    <a:pt x="222719" y="357559"/>
                  </a:lnTo>
                  <a:lnTo>
                    <a:pt x="248724" y="341523"/>
                  </a:lnTo>
                  <a:lnTo>
                    <a:pt x="299017" y="332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121789" y="2916393"/>
              <a:ext cx="58233" cy="421141"/>
            </a:xfrm>
            <a:custGeom>
              <a:avLst/>
              <a:gdLst/>
              <a:ahLst/>
              <a:cxnLst/>
              <a:rect l="0" t="0" r="0" b="0"/>
              <a:pathLst>
                <a:path w="58233" h="421141">
                  <a:moveTo>
                    <a:pt x="5589" y="0"/>
                  </a:moveTo>
                  <a:lnTo>
                    <a:pt x="0" y="16768"/>
                  </a:lnTo>
                  <a:lnTo>
                    <a:pt x="4441" y="64620"/>
                  </a:lnTo>
                  <a:lnTo>
                    <a:pt x="12138" y="118193"/>
                  </a:lnTo>
                  <a:lnTo>
                    <a:pt x="16108" y="171631"/>
                  </a:lnTo>
                  <a:lnTo>
                    <a:pt x="24174" y="224509"/>
                  </a:lnTo>
                  <a:lnTo>
                    <a:pt x="32802" y="277221"/>
                  </a:lnTo>
                  <a:lnTo>
                    <a:pt x="37049" y="327545"/>
                  </a:lnTo>
                  <a:lnTo>
                    <a:pt x="45252" y="380296"/>
                  </a:lnTo>
                  <a:lnTo>
                    <a:pt x="47783" y="402987"/>
                  </a:lnTo>
                  <a:lnTo>
                    <a:pt x="50096" y="409038"/>
                  </a:lnTo>
                  <a:lnTo>
                    <a:pt x="5823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032621" y="3080561"/>
              <a:ext cx="231628" cy="35875"/>
            </a:xfrm>
            <a:custGeom>
              <a:avLst/>
              <a:gdLst/>
              <a:ahLst/>
              <a:cxnLst/>
              <a:rect l="0" t="0" r="0" b="0"/>
              <a:pathLst>
                <a:path w="231628" h="35875">
                  <a:moveTo>
                    <a:pt x="231627" y="35874"/>
                  </a:moveTo>
                  <a:lnTo>
                    <a:pt x="220449" y="19106"/>
                  </a:lnTo>
                  <a:lnTo>
                    <a:pt x="212477" y="14167"/>
                  </a:lnTo>
                  <a:lnTo>
                    <a:pt x="152821" y="0"/>
                  </a:lnTo>
                  <a:lnTo>
                    <a:pt x="111831" y="1198"/>
                  </a:lnTo>
                  <a:lnTo>
                    <a:pt x="53505" y="15334"/>
                  </a:lnTo>
                  <a:lnTo>
                    <a:pt x="0" y="25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85306" y="327436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27461" y="3031658"/>
              <a:ext cx="157929" cy="32135"/>
            </a:xfrm>
            <a:custGeom>
              <a:avLst/>
              <a:gdLst/>
              <a:ahLst/>
              <a:cxnLst/>
              <a:rect l="0" t="0" r="0" b="0"/>
              <a:pathLst>
                <a:path w="157929" h="32135">
                  <a:moveTo>
                    <a:pt x="157928" y="21606"/>
                  </a:moveTo>
                  <a:lnTo>
                    <a:pt x="152338" y="4838"/>
                  </a:lnTo>
                  <a:lnTo>
                    <a:pt x="146012" y="1069"/>
                  </a:lnTo>
                  <a:lnTo>
                    <a:pt x="126506" y="0"/>
                  </a:lnTo>
                  <a:lnTo>
                    <a:pt x="65388" y="11929"/>
                  </a:lnTo>
                  <a:lnTo>
                    <a:pt x="9553" y="29090"/>
                  </a:lnTo>
                  <a:lnTo>
                    <a:pt x="0" y="32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559046" y="3169077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93524" y="17959"/>
                  </a:lnTo>
                  <a:lnTo>
                    <a:pt x="32647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053886" y="2813550"/>
              <a:ext cx="379026" cy="542746"/>
            </a:xfrm>
            <a:custGeom>
              <a:avLst/>
              <a:gdLst/>
              <a:ahLst/>
              <a:cxnLst/>
              <a:rect l="0" t="0" r="0" b="0"/>
              <a:pathLst>
                <a:path w="379026" h="542746">
                  <a:moveTo>
                    <a:pt x="0" y="123900"/>
                  </a:moveTo>
                  <a:lnTo>
                    <a:pt x="0" y="101544"/>
                  </a:lnTo>
                  <a:lnTo>
                    <a:pt x="11178" y="70873"/>
                  </a:lnTo>
                  <a:lnTo>
                    <a:pt x="34897" y="39558"/>
                  </a:lnTo>
                  <a:lnTo>
                    <a:pt x="64152" y="19231"/>
                  </a:lnTo>
                  <a:lnTo>
                    <a:pt x="106648" y="3053"/>
                  </a:lnTo>
                  <a:lnTo>
                    <a:pt x="132017" y="0"/>
                  </a:lnTo>
                  <a:lnTo>
                    <a:pt x="155770" y="4883"/>
                  </a:lnTo>
                  <a:lnTo>
                    <a:pt x="185754" y="20786"/>
                  </a:lnTo>
                  <a:lnTo>
                    <a:pt x="200710" y="34788"/>
                  </a:lnTo>
                  <a:lnTo>
                    <a:pt x="234950" y="88119"/>
                  </a:lnTo>
                  <a:lnTo>
                    <a:pt x="264921" y="147525"/>
                  </a:lnTo>
                  <a:lnTo>
                    <a:pt x="286036" y="207206"/>
                  </a:lnTo>
                  <a:lnTo>
                    <a:pt x="300303" y="269254"/>
                  </a:lnTo>
                  <a:lnTo>
                    <a:pt x="303838" y="325286"/>
                  </a:lnTo>
                  <a:lnTo>
                    <a:pt x="302546" y="378282"/>
                  </a:lnTo>
                  <a:lnTo>
                    <a:pt x="282334" y="438704"/>
                  </a:lnTo>
                  <a:lnTo>
                    <a:pt x="255811" y="484521"/>
                  </a:lnTo>
                  <a:lnTo>
                    <a:pt x="235023" y="508651"/>
                  </a:lnTo>
                  <a:lnTo>
                    <a:pt x="208456" y="525030"/>
                  </a:lnTo>
                  <a:lnTo>
                    <a:pt x="166868" y="539875"/>
                  </a:lnTo>
                  <a:lnTo>
                    <a:pt x="141624" y="542745"/>
                  </a:lnTo>
                  <a:lnTo>
                    <a:pt x="121046" y="537781"/>
                  </a:lnTo>
                  <a:lnTo>
                    <a:pt x="104101" y="526606"/>
                  </a:lnTo>
                  <a:lnTo>
                    <a:pt x="88771" y="509941"/>
                  </a:lnTo>
                  <a:lnTo>
                    <a:pt x="80398" y="487716"/>
                  </a:lnTo>
                  <a:lnTo>
                    <a:pt x="78165" y="475239"/>
                  </a:lnTo>
                  <a:lnTo>
                    <a:pt x="81923" y="452016"/>
                  </a:lnTo>
                  <a:lnTo>
                    <a:pt x="97193" y="422331"/>
                  </a:lnTo>
                  <a:lnTo>
                    <a:pt x="103400" y="414101"/>
                  </a:lnTo>
                  <a:lnTo>
                    <a:pt x="122774" y="401837"/>
                  </a:lnTo>
                  <a:lnTo>
                    <a:pt x="167751" y="384432"/>
                  </a:lnTo>
                  <a:lnTo>
                    <a:pt x="220006" y="384200"/>
                  </a:lnTo>
                  <a:lnTo>
                    <a:pt x="282321" y="381555"/>
                  </a:lnTo>
                  <a:lnTo>
                    <a:pt x="345625" y="397193"/>
                  </a:lnTo>
                  <a:lnTo>
                    <a:pt x="379025" y="408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770413" y="3008338"/>
              <a:ext cx="158946" cy="443858"/>
            </a:xfrm>
            <a:custGeom>
              <a:avLst/>
              <a:gdLst/>
              <a:ahLst/>
              <a:cxnLst/>
              <a:rect l="0" t="0" r="0" b="0"/>
              <a:pathLst>
                <a:path w="158946" h="443858">
                  <a:moveTo>
                    <a:pt x="20467" y="150211"/>
                  </a:moveTo>
                  <a:lnTo>
                    <a:pt x="20467" y="208828"/>
                  </a:lnTo>
                  <a:lnTo>
                    <a:pt x="31921" y="268544"/>
                  </a:lnTo>
                  <a:lnTo>
                    <a:pt x="45217" y="328263"/>
                  </a:lnTo>
                  <a:lnTo>
                    <a:pt x="62606" y="390857"/>
                  </a:lnTo>
                  <a:lnTo>
                    <a:pt x="77793" y="443857"/>
                  </a:lnTo>
                  <a:lnTo>
                    <a:pt x="65270" y="392693"/>
                  </a:lnTo>
                  <a:lnTo>
                    <a:pt x="51891" y="335976"/>
                  </a:lnTo>
                  <a:lnTo>
                    <a:pt x="32394" y="274382"/>
                  </a:lnTo>
                  <a:lnTo>
                    <a:pt x="21653" y="215986"/>
                  </a:lnTo>
                  <a:lnTo>
                    <a:pt x="12760" y="167620"/>
                  </a:lnTo>
                  <a:lnTo>
                    <a:pt x="2394" y="108763"/>
                  </a:lnTo>
                  <a:lnTo>
                    <a:pt x="0" y="52076"/>
                  </a:lnTo>
                  <a:lnTo>
                    <a:pt x="5912" y="30167"/>
                  </a:lnTo>
                  <a:lnTo>
                    <a:pt x="10763" y="21048"/>
                  </a:lnTo>
                  <a:lnTo>
                    <a:pt x="25514" y="7798"/>
                  </a:lnTo>
                  <a:lnTo>
                    <a:pt x="34360" y="2626"/>
                  </a:lnTo>
                  <a:lnTo>
                    <a:pt x="53548" y="0"/>
                  </a:lnTo>
                  <a:lnTo>
                    <a:pt x="63579" y="937"/>
                  </a:lnTo>
                  <a:lnTo>
                    <a:pt x="80962" y="8218"/>
                  </a:lnTo>
                  <a:lnTo>
                    <a:pt x="116775" y="37545"/>
                  </a:lnTo>
                  <a:lnTo>
                    <a:pt x="148284" y="92668"/>
                  </a:lnTo>
                  <a:lnTo>
                    <a:pt x="154812" y="101321"/>
                  </a:lnTo>
                  <a:lnTo>
                    <a:pt x="158945" y="123412"/>
                  </a:lnTo>
                  <a:lnTo>
                    <a:pt x="155713" y="146489"/>
                  </a:lnTo>
                  <a:lnTo>
                    <a:pt x="146477" y="164545"/>
                  </a:lnTo>
                  <a:lnTo>
                    <a:pt x="137229" y="170295"/>
                  </a:lnTo>
                  <a:lnTo>
                    <a:pt x="75083" y="185871"/>
                  </a:lnTo>
                  <a:lnTo>
                    <a:pt x="52053" y="192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11938" y="3200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02426" y="2800580"/>
              <a:ext cx="30611" cy="400084"/>
            </a:xfrm>
            <a:custGeom>
              <a:avLst/>
              <a:gdLst/>
              <a:ahLst/>
              <a:cxnLst/>
              <a:rect l="0" t="0" r="0" b="0"/>
              <a:pathLst>
                <a:path w="30611" h="400084">
                  <a:moveTo>
                    <a:pt x="9553" y="0"/>
                  </a:moveTo>
                  <a:lnTo>
                    <a:pt x="3964" y="62093"/>
                  </a:lnTo>
                  <a:lnTo>
                    <a:pt x="0" y="120713"/>
                  </a:lnTo>
                  <a:lnTo>
                    <a:pt x="483" y="166658"/>
                  </a:lnTo>
                  <a:lnTo>
                    <a:pt x="7515" y="223685"/>
                  </a:lnTo>
                  <a:lnTo>
                    <a:pt x="17008" y="282696"/>
                  </a:lnTo>
                  <a:lnTo>
                    <a:pt x="26060" y="332026"/>
                  </a:lnTo>
                  <a:lnTo>
                    <a:pt x="29712" y="384906"/>
                  </a:lnTo>
                  <a:lnTo>
                    <a:pt x="3061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896165" y="2952442"/>
              <a:ext cx="231628" cy="11350"/>
            </a:xfrm>
            <a:custGeom>
              <a:avLst/>
              <a:gdLst/>
              <a:ahLst/>
              <a:cxnLst/>
              <a:rect l="0" t="0" r="0" b="0"/>
              <a:pathLst>
                <a:path w="231628" h="11350">
                  <a:moveTo>
                    <a:pt x="231627" y="6065"/>
                  </a:moveTo>
                  <a:lnTo>
                    <a:pt x="182697" y="2946"/>
                  </a:lnTo>
                  <a:lnTo>
                    <a:pt x="153728" y="0"/>
                  </a:lnTo>
                  <a:lnTo>
                    <a:pt x="103417" y="4521"/>
                  </a:lnTo>
                  <a:lnTo>
                    <a:pt x="48764" y="11349"/>
                  </a:lnTo>
                  <a:lnTo>
                    <a:pt x="27132" y="11144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80435" y="319013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4669063" y="3906072"/>
            <a:ext cx="2363974" cy="861477"/>
            <a:chOff x="4669063" y="3906072"/>
            <a:chExt cx="2363974" cy="861477"/>
          </a:xfrm>
        </p:grpSpPr>
        <p:sp>
          <p:nvSpPr>
            <p:cNvPr id="149" name="Freeform 148"/>
            <p:cNvSpPr/>
            <p:nvPr/>
          </p:nvSpPr>
          <p:spPr>
            <a:xfrm>
              <a:off x="4669063" y="3979772"/>
              <a:ext cx="47705" cy="494840"/>
            </a:xfrm>
            <a:custGeom>
              <a:avLst/>
              <a:gdLst/>
              <a:ahLst/>
              <a:cxnLst/>
              <a:rect l="0" t="0" r="0" b="0"/>
              <a:pathLst>
                <a:path w="47705" h="494840">
                  <a:moveTo>
                    <a:pt x="5590" y="0"/>
                  </a:moveTo>
                  <a:lnTo>
                    <a:pt x="0" y="16767"/>
                  </a:lnTo>
                  <a:lnTo>
                    <a:pt x="4045" y="78564"/>
                  </a:lnTo>
                  <a:lnTo>
                    <a:pt x="10874" y="133672"/>
                  </a:lnTo>
                  <a:lnTo>
                    <a:pt x="15082" y="193994"/>
                  </a:lnTo>
                  <a:lnTo>
                    <a:pt x="16981" y="240233"/>
                  </a:lnTo>
                  <a:lnTo>
                    <a:pt x="23262" y="297347"/>
                  </a:lnTo>
                  <a:lnTo>
                    <a:pt x="26814" y="356385"/>
                  </a:lnTo>
                  <a:lnTo>
                    <a:pt x="34782" y="419440"/>
                  </a:lnTo>
                  <a:lnTo>
                    <a:pt x="44096" y="479191"/>
                  </a:lnTo>
                  <a:lnTo>
                    <a:pt x="47704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029562" y="4258157"/>
              <a:ext cx="209878" cy="509392"/>
            </a:xfrm>
            <a:custGeom>
              <a:avLst/>
              <a:gdLst/>
              <a:ahLst/>
              <a:cxnLst/>
              <a:rect l="0" t="0" r="0" b="0"/>
              <a:pathLst>
                <a:path w="209878" h="509392">
                  <a:moveTo>
                    <a:pt x="160987" y="142754"/>
                  </a:moveTo>
                  <a:lnTo>
                    <a:pt x="167052" y="110303"/>
                  </a:lnTo>
                  <a:lnTo>
                    <a:pt x="164463" y="89727"/>
                  </a:lnTo>
                  <a:lnTo>
                    <a:pt x="156293" y="72004"/>
                  </a:lnTo>
                  <a:lnTo>
                    <a:pt x="111579" y="11030"/>
                  </a:lnTo>
                  <a:lnTo>
                    <a:pt x="91455" y="2322"/>
                  </a:lnTo>
                  <a:lnTo>
                    <a:pt x="79537" y="0"/>
                  </a:lnTo>
                  <a:lnTo>
                    <a:pt x="56937" y="3659"/>
                  </a:lnTo>
                  <a:lnTo>
                    <a:pt x="27602" y="18873"/>
                  </a:lnTo>
                  <a:lnTo>
                    <a:pt x="12798" y="32714"/>
                  </a:lnTo>
                  <a:lnTo>
                    <a:pt x="2318" y="50564"/>
                  </a:lnTo>
                  <a:lnTo>
                    <a:pt x="0" y="73315"/>
                  </a:lnTo>
                  <a:lnTo>
                    <a:pt x="8044" y="120459"/>
                  </a:lnTo>
                  <a:lnTo>
                    <a:pt x="23124" y="147327"/>
                  </a:lnTo>
                  <a:lnTo>
                    <a:pt x="42410" y="170106"/>
                  </a:lnTo>
                  <a:lnTo>
                    <a:pt x="68531" y="186084"/>
                  </a:lnTo>
                  <a:lnTo>
                    <a:pt x="77123" y="186848"/>
                  </a:lnTo>
                  <a:lnTo>
                    <a:pt x="92909" y="181459"/>
                  </a:lnTo>
                  <a:lnTo>
                    <a:pt x="114949" y="159682"/>
                  </a:lnTo>
                  <a:lnTo>
                    <a:pt x="136298" y="131002"/>
                  </a:lnTo>
                  <a:lnTo>
                    <a:pt x="141018" y="129071"/>
                  </a:lnTo>
                  <a:lnTo>
                    <a:pt x="144165" y="132462"/>
                  </a:lnTo>
                  <a:lnTo>
                    <a:pt x="156865" y="185333"/>
                  </a:lnTo>
                  <a:lnTo>
                    <a:pt x="163292" y="246398"/>
                  </a:lnTo>
                  <a:lnTo>
                    <a:pt x="175480" y="309457"/>
                  </a:lnTo>
                  <a:lnTo>
                    <a:pt x="196389" y="369832"/>
                  </a:lnTo>
                  <a:lnTo>
                    <a:pt x="209877" y="426819"/>
                  </a:lnTo>
                  <a:lnTo>
                    <a:pt x="209622" y="453839"/>
                  </a:lnTo>
                  <a:lnTo>
                    <a:pt x="201710" y="477546"/>
                  </a:lnTo>
                  <a:lnTo>
                    <a:pt x="187274" y="493542"/>
                  </a:lnTo>
                  <a:lnTo>
                    <a:pt x="178512" y="499446"/>
                  </a:lnTo>
                  <a:lnTo>
                    <a:pt x="138234" y="507754"/>
                  </a:lnTo>
                  <a:lnTo>
                    <a:pt x="81796" y="509391"/>
                  </a:lnTo>
                  <a:lnTo>
                    <a:pt x="34645" y="500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218383" y="4250802"/>
              <a:ext cx="235379" cy="203442"/>
            </a:xfrm>
            <a:custGeom>
              <a:avLst/>
              <a:gdLst/>
              <a:ahLst/>
              <a:cxnLst/>
              <a:rect l="0" t="0" r="0" b="0"/>
              <a:pathLst>
                <a:path w="235379" h="203442">
                  <a:moveTo>
                    <a:pt x="140622" y="86939"/>
                  </a:moveTo>
                  <a:lnTo>
                    <a:pt x="126050" y="44247"/>
                  </a:lnTo>
                  <a:lnTo>
                    <a:pt x="120379" y="33911"/>
                  </a:lnTo>
                  <a:lnTo>
                    <a:pt x="104719" y="19307"/>
                  </a:lnTo>
                  <a:lnTo>
                    <a:pt x="66070" y="400"/>
                  </a:lnTo>
                  <a:lnTo>
                    <a:pt x="55825" y="0"/>
                  </a:lnTo>
                  <a:lnTo>
                    <a:pt x="35084" y="5795"/>
                  </a:lnTo>
                  <a:lnTo>
                    <a:pt x="20407" y="19289"/>
                  </a:lnTo>
                  <a:lnTo>
                    <a:pt x="1452" y="56548"/>
                  </a:lnTo>
                  <a:lnTo>
                    <a:pt x="0" y="76941"/>
                  </a:lnTo>
                  <a:lnTo>
                    <a:pt x="5597" y="135188"/>
                  </a:lnTo>
                  <a:lnTo>
                    <a:pt x="20416" y="161806"/>
                  </a:lnTo>
                  <a:lnTo>
                    <a:pt x="53230" y="198934"/>
                  </a:lnTo>
                  <a:lnTo>
                    <a:pt x="61304" y="202547"/>
                  </a:lnTo>
                  <a:lnTo>
                    <a:pt x="79633" y="203441"/>
                  </a:lnTo>
                  <a:lnTo>
                    <a:pt x="96358" y="196819"/>
                  </a:lnTo>
                  <a:lnTo>
                    <a:pt x="111590" y="184907"/>
                  </a:lnTo>
                  <a:lnTo>
                    <a:pt x="132150" y="158470"/>
                  </a:lnTo>
                  <a:lnTo>
                    <a:pt x="145001" y="127240"/>
                  </a:lnTo>
                  <a:lnTo>
                    <a:pt x="149328" y="98230"/>
                  </a:lnTo>
                  <a:lnTo>
                    <a:pt x="162088" y="131695"/>
                  </a:lnTo>
                  <a:lnTo>
                    <a:pt x="180388" y="161421"/>
                  </a:lnTo>
                  <a:lnTo>
                    <a:pt x="196900" y="175804"/>
                  </a:lnTo>
                  <a:lnTo>
                    <a:pt x="219688" y="187359"/>
                  </a:lnTo>
                  <a:lnTo>
                    <a:pt x="235378" y="192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485347" y="4015647"/>
              <a:ext cx="52643" cy="416851"/>
            </a:xfrm>
            <a:custGeom>
              <a:avLst/>
              <a:gdLst/>
              <a:ahLst/>
              <a:cxnLst/>
              <a:rect l="0" t="0" r="0" b="0"/>
              <a:pathLst>
                <a:path w="52643" h="416851">
                  <a:moveTo>
                    <a:pt x="0" y="16767"/>
                  </a:moveTo>
                  <a:lnTo>
                    <a:pt x="5589" y="0"/>
                  </a:lnTo>
                  <a:lnTo>
                    <a:pt x="7235" y="909"/>
                  </a:lnTo>
                  <a:lnTo>
                    <a:pt x="10095" y="54164"/>
                  </a:lnTo>
                  <a:lnTo>
                    <a:pt x="15989" y="105837"/>
                  </a:lnTo>
                  <a:lnTo>
                    <a:pt x="25145" y="165601"/>
                  </a:lnTo>
                  <a:lnTo>
                    <a:pt x="29677" y="227762"/>
                  </a:lnTo>
                  <a:lnTo>
                    <a:pt x="31020" y="285045"/>
                  </a:lnTo>
                  <a:lnTo>
                    <a:pt x="38710" y="341161"/>
                  </a:lnTo>
                  <a:lnTo>
                    <a:pt x="44561" y="389854"/>
                  </a:lnTo>
                  <a:lnTo>
                    <a:pt x="52642" y="416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853844" y="4085057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906487" y="4175900"/>
              <a:ext cx="105286" cy="24971"/>
            </a:xfrm>
            <a:custGeom>
              <a:avLst/>
              <a:gdLst/>
              <a:ahLst/>
              <a:cxnLst/>
              <a:rect l="0" t="0" r="0" b="0"/>
              <a:pathLst>
                <a:path w="105286" h="24971">
                  <a:moveTo>
                    <a:pt x="105285" y="24970"/>
                  </a:moveTo>
                  <a:lnTo>
                    <a:pt x="87304" y="9329"/>
                  </a:lnTo>
                  <a:lnTo>
                    <a:pt x="70387" y="1251"/>
                  </a:lnTo>
                  <a:lnTo>
                    <a:pt x="51171" y="0"/>
                  </a:lnTo>
                  <a:lnTo>
                    <a:pt x="32101" y="4514"/>
                  </a:lnTo>
                  <a:lnTo>
                    <a:pt x="0" y="24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401326" y="3906072"/>
              <a:ext cx="52644" cy="410613"/>
            </a:xfrm>
            <a:custGeom>
              <a:avLst/>
              <a:gdLst/>
              <a:ahLst/>
              <a:cxnLst/>
              <a:rect l="0" t="0" r="0" b="0"/>
              <a:pathLst>
                <a:path w="52644" h="410613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14654" y="169905"/>
                  </a:lnTo>
                  <a:lnTo>
                    <a:pt x="19160" y="220878"/>
                  </a:lnTo>
                  <a:lnTo>
                    <a:pt x="29088" y="275127"/>
                  </a:lnTo>
                  <a:lnTo>
                    <a:pt x="38904" y="327575"/>
                  </a:lnTo>
                  <a:lnTo>
                    <a:pt x="49582" y="382164"/>
                  </a:lnTo>
                  <a:lnTo>
                    <a:pt x="52643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195533" y="3937658"/>
              <a:ext cx="237379" cy="267319"/>
            </a:xfrm>
            <a:custGeom>
              <a:avLst/>
              <a:gdLst/>
              <a:ahLst/>
              <a:cxnLst/>
              <a:rect l="0" t="0" r="0" b="0"/>
              <a:pathLst>
                <a:path w="237379" h="267319">
                  <a:moveTo>
                    <a:pt x="237378" y="189513"/>
                  </a:moveTo>
                  <a:lnTo>
                    <a:pt x="231789" y="206280"/>
                  </a:lnTo>
                  <a:lnTo>
                    <a:pt x="224294" y="211220"/>
                  </a:lnTo>
                  <a:lnTo>
                    <a:pt x="165191" y="225386"/>
                  </a:lnTo>
                  <a:lnTo>
                    <a:pt x="111235" y="250591"/>
                  </a:lnTo>
                  <a:lnTo>
                    <a:pt x="68962" y="266309"/>
                  </a:lnTo>
                  <a:lnTo>
                    <a:pt x="47883" y="267318"/>
                  </a:lnTo>
                  <a:lnTo>
                    <a:pt x="27986" y="262698"/>
                  </a:lnTo>
                  <a:lnTo>
                    <a:pt x="11344" y="252845"/>
                  </a:lnTo>
                  <a:lnTo>
                    <a:pt x="5971" y="244602"/>
                  </a:lnTo>
                  <a:lnTo>
                    <a:pt x="0" y="222966"/>
                  </a:lnTo>
                  <a:lnTo>
                    <a:pt x="2228" y="173299"/>
                  </a:lnTo>
                  <a:lnTo>
                    <a:pt x="13461" y="118850"/>
                  </a:lnTo>
                  <a:lnTo>
                    <a:pt x="35999" y="57981"/>
                  </a:lnTo>
                  <a:lnTo>
                    <a:pt x="478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586867" y="4026245"/>
              <a:ext cx="340885" cy="479093"/>
            </a:xfrm>
            <a:custGeom>
              <a:avLst/>
              <a:gdLst/>
              <a:ahLst/>
              <a:cxnLst/>
              <a:rect l="0" t="0" r="0" b="0"/>
              <a:pathLst>
                <a:path w="340885" h="479093">
                  <a:moveTo>
                    <a:pt x="204013" y="164097"/>
                  </a:moveTo>
                  <a:lnTo>
                    <a:pt x="198425" y="102004"/>
                  </a:lnTo>
                  <a:lnTo>
                    <a:pt x="174349" y="48425"/>
                  </a:lnTo>
                  <a:lnTo>
                    <a:pt x="159349" y="19859"/>
                  </a:lnTo>
                  <a:lnTo>
                    <a:pt x="153181" y="11787"/>
                  </a:lnTo>
                  <a:lnTo>
                    <a:pt x="133848" y="2817"/>
                  </a:lnTo>
                  <a:lnTo>
                    <a:pt x="109658" y="0"/>
                  </a:lnTo>
                  <a:lnTo>
                    <a:pt x="83309" y="2647"/>
                  </a:lnTo>
                  <a:lnTo>
                    <a:pt x="62240" y="10843"/>
                  </a:lnTo>
                  <a:lnTo>
                    <a:pt x="29650" y="35168"/>
                  </a:lnTo>
                  <a:lnTo>
                    <a:pt x="13400" y="61165"/>
                  </a:lnTo>
                  <a:lnTo>
                    <a:pt x="1177" y="91095"/>
                  </a:lnTo>
                  <a:lnTo>
                    <a:pt x="0" y="111764"/>
                  </a:lnTo>
                  <a:lnTo>
                    <a:pt x="1324" y="122189"/>
                  </a:lnTo>
                  <a:lnTo>
                    <a:pt x="12154" y="140012"/>
                  </a:lnTo>
                  <a:lnTo>
                    <a:pt x="29835" y="154562"/>
                  </a:lnTo>
                  <a:lnTo>
                    <a:pt x="53292" y="164929"/>
                  </a:lnTo>
                  <a:lnTo>
                    <a:pt x="76195" y="167196"/>
                  </a:lnTo>
                  <a:lnTo>
                    <a:pt x="96902" y="163134"/>
                  </a:lnTo>
                  <a:lnTo>
                    <a:pt x="142219" y="140559"/>
                  </a:lnTo>
                  <a:lnTo>
                    <a:pt x="149949" y="141386"/>
                  </a:lnTo>
                  <a:lnTo>
                    <a:pt x="156272" y="145446"/>
                  </a:lnTo>
                  <a:lnTo>
                    <a:pt x="161658" y="151663"/>
                  </a:lnTo>
                  <a:lnTo>
                    <a:pt x="167641" y="174169"/>
                  </a:lnTo>
                  <a:lnTo>
                    <a:pt x="171483" y="236276"/>
                  </a:lnTo>
                  <a:lnTo>
                    <a:pt x="177737" y="287518"/>
                  </a:lnTo>
                  <a:lnTo>
                    <a:pt x="181410" y="339746"/>
                  </a:lnTo>
                  <a:lnTo>
                    <a:pt x="182651" y="401390"/>
                  </a:lnTo>
                  <a:lnTo>
                    <a:pt x="182896" y="458627"/>
                  </a:lnTo>
                  <a:lnTo>
                    <a:pt x="184100" y="478663"/>
                  </a:lnTo>
                  <a:lnTo>
                    <a:pt x="186059" y="479092"/>
                  </a:lnTo>
                  <a:lnTo>
                    <a:pt x="227948" y="435091"/>
                  </a:lnTo>
                  <a:lnTo>
                    <a:pt x="257509" y="416617"/>
                  </a:lnTo>
                  <a:lnTo>
                    <a:pt x="319838" y="396164"/>
                  </a:lnTo>
                  <a:lnTo>
                    <a:pt x="340884" y="385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906694" y="3916601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3119" y="60383"/>
                  </a:lnTo>
                  <a:lnTo>
                    <a:pt x="11453" y="118107"/>
                  </a:lnTo>
                  <a:lnTo>
                    <a:pt x="18211" y="173425"/>
                  </a:lnTo>
                  <a:lnTo>
                    <a:pt x="23334" y="225690"/>
                  </a:lnTo>
                  <a:lnTo>
                    <a:pt x="29140" y="282510"/>
                  </a:lnTo>
                  <a:lnTo>
                    <a:pt x="30861" y="333271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822466" y="4047333"/>
              <a:ext cx="210571" cy="16668"/>
            </a:xfrm>
            <a:custGeom>
              <a:avLst/>
              <a:gdLst/>
              <a:ahLst/>
              <a:cxnLst/>
              <a:rect l="0" t="0" r="0" b="0"/>
              <a:pathLst>
                <a:path w="210571" h="16668">
                  <a:moveTo>
                    <a:pt x="210570" y="16667"/>
                  </a:moveTo>
                  <a:lnTo>
                    <a:pt x="199392" y="5488"/>
                  </a:lnTo>
                  <a:lnTo>
                    <a:pt x="181425" y="0"/>
                  </a:lnTo>
                  <a:lnTo>
                    <a:pt x="141883" y="30"/>
                  </a:lnTo>
                  <a:lnTo>
                    <a:pt x="81708" y="10521"/>
                  </a:lnTo>
                  <a:lnTo>
                    <a:pt x="28272" y="14283"/>
                  </a:lnTo>
                  <a:lnTo>
                    <a:pt x="0" y="6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31668" y="71761"/>
            <a:ext cx="3348063" cy="672288"/>
            <a:chOff x="431668" y="71761"/>
            <a:chExt cx="3348063" cy="672288"/>
          </a:xfrm>
        </p:grpSpPr>
        <p:sp>
          <p:nvSpPr>
            <p:cNvPr id="2" name="Freeform 1"/>
            <p:cNvSpPr/>
            <p:nvPr/>
          </p:nvSpPr>
          <p:spPr>
            <a:xfrm>
              <a:off x="464765" y="71761"/>
              <a:ext cx="293287" cy="468259"/>
            </a:xfrm>
            <a:custGeom>
              <a:avLst/>
              <a:gdLst/>
              <a:ahLst/>
              <a:cxnLst/>
              <a:rect l="0" t="0" r="0" b="0"/>
              <a:pathLst>
                <a:path w="293287" h="468259">
                  <a:moveTo>
                    <a:pt x="219587" y="96694"/>
                  </a:moveTo>
                  <a:lnTo>
                    <a:pt x="217247" y="58177"/>
                  </a:lnTo>
                  <a:lnTo>
                    <a:pt x="202776" y="32119"/>
                  </a:lnTo>
                  <a:lnTo>
                    <a:pt x="190278" y="16912"/>
                  </a:lnTo>
                  <a:lnTo>
                    <a:pt x="164500" y="785"/>
                  </a:lnTo>
                  <a:lnTo>
                    <a:pt x="154786" y="0"/>
                  </a:lnTo>
                  <a:lnTo>
                    <a:pt x="103559" y="15952"/>
                  </a:lnTo>
                  <a:lnTo>
                    <a:pt x="77714" y="32086"/>
                  </a:lnTo>
                  <a:lnTo>
                    <a:pt x="48020" y="68075"/>
                  </a:lnTo>
                  <a:lnTo>
                    <a:pt x="22744" y="119030"/>
                  </a:lnTo>
                  <a:lnTo>
                    <a:pt x="6139" y="174156"/>
                  </a:lnTo>
                  <a:lnTo>
                    <a:pt x="0" y="231275"/>
                  </a:lnTo>
                  <a:lnTo>
                    <a:pt x="1906" y="294550"/>
                  </a:lnTo>
                  <a:lnTo>
                    <a:pt x="13202" y="352456"/>
                  </a:lnTo>
                  <a:lnTo>
                    <a:pt x="28844" y="389285"/>
                  </a:lnTo>
                  <a:lnTo>
                    <a:pt x="77944" y="448880"/>
                  </a:lnTo>
                  <a:lnTo>
                    <a:pt x="105479" y="465948"/>
                  </a:lnTo>
                  <a:lnTo>
                    <a:pt x="131827" y="468258"/>
                  </a:lnTo>
                  <a:lnTo>
                    <a:pt x="176427" y="459861"/>
                  </a:lnTo>
                  <a:lnTo>
                    <a:pt x="213038" y="442555"/>
                  </a:lnTo>
                  <a:lnTo>
                    <a:pt x="238703" y="419490"/>
                  </a:lnTo>
                  <a:lnTo>
                    <a:pt x="293286" y="359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0694" y="115813"/>
              <a:ext cx="189514" cy="347441"/>
            </a:xfrm>
            <a:custGeom>
              <a:avLst/>
              <a:gdLst/>
              <a:ahLst/>
              <a:cxnLst/>
              <a:rect l="0" t="0" r="0" b="0"/>
              <a:pathLst>
                <a:path w="189514" h="347441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24749" y="166680"/>
                  </a:lnTo>
                  <a:lnTo>
                    <a:pt x="29560" y="218103"/>
                  </a:lnTo>
                  <a:lnTo>
                    <a:pt x="32355" y="278305"/>
                  </a:lnTo>
                  <a:lnTo>
                    <a:pt x="40598" y="341716"/>
                  </a:lnTo>
                  <a:lnTo>
                    <a:pt x="39933" y="347133"/>
                  </a:lnTo>
                  <a:lnTo>
                    <a:pt x="38320" y="347236"/>
                  </a:lnTo>
                  <a:lnTo>
                    <a:pt x="27327" y="322184"/>
                  </a:lnTo>
                  <a:lnTo>
                    <a:pt x="30216" y="261735"/>
                  </a:lnTo>
                  <a:lnTo>
                    <a:pt x="30672" y="248189"/>
                  </a:lnTo>
                  <a:lnTo>
                    <a:pt x="34486" y="236819"/>
                  </a:lnTo>
                  <a:lnTo>
                    <a:pt x="48082" y="217947"/>
                  </a:lnTo>
                  <a:lnTo>
                    <a:pt x="58961" y="213148"/>
                  </a:lnTo>
                  <a:lnTo>
                    <a:pt x="86646" y="210936"/>
                  </a:lnTo>
                  <a:lnTo>
                    <a:pt x="112209" y="216972"/>
                  </a:lnTo>
                  <a:lnTo>
                    <a:pt x="143211" y="233524"/>
                  </a:lnTo>
                  <a:lnTo>
                    <a:pt x="158406" y="247678"/>
                  </a:lnTo>
                  <a:lnTo>
                    <a:pt x="181633" y="295525"/>
                  </a:lnTo>
                  <a:lnTo>
                    <a:pt x="18951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5785" y="302834"/>
              <a:ext cx="217635" cy="192087"/>
            </a:xfrm>
            <a:custGeom>
              <a:avLst/>
              <a:gdLst/>
              <a:ahLst/>
              <a:cxnLst/>
              <a:rect l="0" t="0" r="0" b="0"/>
              <a:pathLst>
                <a:path w="217635" h="192087">
                  <a:moveTo>
                    <a:pt x="133406" y="76191"/>
                  </a:moveTo>
                  <a:lnTo>
                    <a:pt x="118834" y="33500"/>
                  </a:lnTo>
                  <a:lnTo>
                    <a:pt x="113163" y="23164"/>
                  </a:lnTo>
                  <a:lnTo>
                    <a:pt x="97503" y="8560"/>
                  </a:lnTo>
                  <a:lnTo>
                    <a:pt x="88414" y="3028"/>
                  </a:lnTo>
                  <a:lnTo>
                    <a:pt x="68956" y="0"/>
                  </a:lnTo>
                  <a:lnTo>
                    <a:pt x="58854" y="831"/>
                  </a:lnTo>
                  <a:lnTo>
                    <a:pt x="41390" y="11112"/>
                  </a:lnTo>
                  <a:lnTo>
                    <a:pt x="27000" y="27380"/>
                  </a:lnTo>
                  <a:lnTo>
                    <a:pt x="8229" y="69539"/>
                  </a:lnTo>
                  <a:lnTo>
                    <a:pt x="0" y="112045"/>
                  </a:lnTo>
                  <a:lnTo>
                    <a:pt x="682" y="155445"/>
                  </a:lnTo>
                  <a:lnTo>
                    <a:pt x="2809" y="167632"/>
                  </a:lnTo>
                  <a:lnTo>
                    <a:pt x="7737" y="176926"/>
                  </a:lnTo>
                  <a:lnTo>
                    <a:pt x="22571" y="190372"/>
                  </a:lnTo>
                  <a:lnTo>
                    <a:pt x="31440" y="192086"/>
                  </a:lnTo>
                  <a:lnTo>
                    <a:pt x="50653" y="187752"/>
                  </a:lnTo>
                  <a:lnTo>
                    <a:pt x="75612" y="172157"/>
                  </a:lnTo>
                  <a:lnTo>
                    <a:pt x="97825" y="147130"/>
                  </a:lnTo>
                  <a:lnTo>
                    <a:pt x="125728" y="86477"/>
                  </a:lnTo>
                  <a:lnTo>
                    <a:pt x="129457" y="84219"/>
                  </a:lnTo>
                  <a:lnTo>
                    <a:pt x="133113" y="87392"/>
                  </a:lnTo>
                  <a:lnTo>
                    <a:pt x="163545" y="144957"/>
                  </a:lnTo>
                  <a:lnTo>
                    <a:pt x="217634" y="181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1414" y="301169"/>
              <a:ext cx="154720" cy="193671"/>
            </a:xfrm>
            <a:custGeom>
              <a:avLst/>
              <a:gdLst/>
              <a:ahLst/>
              <a:cxnLst/>
              <a:rect l="0" t="0" r="0" b="0"/>
              <a:pathLst>
                <a:path w="154720" h="193671">
                  <a:moveTo>
                    <a:pt x="3062" y="56799"/>
                  </a:moveTo>
                  <a:lnTo>
                    <a:pt x="6182" y="99491"/>
                  </a:lnTo>
                  <a:lnTo>
                    <a:pt x="12127" y="152320"/>
                  </a:lnTo>
                  <a:lnTo>
                    <a:pt x="10275" y="160254"/>
                  </a:lnTo>
                  <a:lnTo>
                    <a:pt x="6701" y="163204"/>
                  </a:lnTo>
                  <a:lnTo>
                    <a:pt x="1979" y="162831"/>
                  </a:lnTo>
                  <a:lnTo>
                    <a:pt x="0" y="159072"/>
                  </a:lnTo>
                  <a:lnTo>
                    <a:pt x="2428" y="107009"/>
                  </a:lnTo>
                  <a:lnTo>
                    <a:pt x="11342" y="43927"/>
                  </a:lnTo>
                  <a:lnTo>
                    <a:pt x="17661" y="18323"/>
                  </a:lnTo>
                  <a:lnTo>
                    <a:pt x="24493" y="10092"/>
                  </a:lnTo>
                  <a:lnTo>
                    <a:pt x="44562" y="945"/>
                  </a:lnTo>
                  <a:lnTo>
                    <a:pt x="65960" y="0"/>
                  </a:lnTo>
                  <a:lnTo>
                    <a:pt x="85999" y="4649"/>
                  </a:lnTo>
                  <a:lnTo>
                    <a:pt x="102704" y="14514"/>
                  </a:lnTo>
                  <a:lnTo>
                    <a:pt x="114808" y="29817"/>
                  </a:lnTo>
                  <a:lnTo>
                    <a:pt x="135887" y="85698"/>
                  </a:lnTo>
                  <a:lnTo>
                    <a:pt x="153900" y="140674"/>
                  </a:lnTo>
                  <a:lnTo>
                    <a:pt x="154719" y="161927"/>
                  </a:lnTo>
                  <a:lnTo>
                    <a:pt x="150461" y="193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3461" y="326083"/>
              <a:ext cx="208106" cy="367307"/>
            </a:xfrm>
            <a:custGeom>
              <a:avLst/>
              <a:gdLst/>
              <a:ahLst/>
              <a:cxnLst/>
              <a:rect l="0" t="0" r="0" b="0"/>
              <a:pathLst>
                <a:path w="208106" h="367307">
                  <a:moveTo>
                    <a:pt x="147399" y="137170"/>
                  </a:moveTo>
                  <a:lnTo>
                    <a:pt x="155732" y="99692"/>
                  </a:lnTo>
                  <a:lnTo>
                    <a:pt x="157494" y="48269"/>
                  </a:lnTo>
                  <a:lnTo>
                    <a:pt x="151495" y="27079"/>
                  </a:lnTo>
                  <a:lnTo>
                    <a:pt x="146620" y="18152"/>
                  </a:lnTo>
                  <a:lnTo>
                    <a:pt x="128725" y="5115"/>
                  </a:lnTo>
                  <a:lnTo>
                    <a:pt x="117402" y="0"/>
                  </a:lnTo>
                  <a:lnTo>
                    <a:pt x="106344" y="100"/>
                  </a:lnTo>
                  <a:lnTo>
                    <a:pt x="84698" y="9570"/>
                  </a:lnTo>
                  <a:lnTo>
                    <a:pt x="58371" y="29043"/>
                  </a:lnTo>
                  <a:lnTo>
                    <a:pt x="41341" y="55220"/>
                  </a:lnTo>
                  <a:lnTo>
                    <a:pt x="28887" y="85203"/>
                  </a:lnTo>
                  <a:lnTo>
                    <a:pt x="28616" y="95506"/>
                  </a:lnTo>
                  <a:lnTo>
                    <a:pt x="34555" y="116313"/>
                  </a:lnTo>
                  <a:lnTo>
                    <a:pt x="51052" y="142169"/>
                  </a:lnTo>
                  <a:lnTo>
                    <a:pt x="59771" y="146352"/>
                  </a:lnTo>
                  <a:lnTo>
                    <a:pt x="81937" y="147880"/>
                  </a:lnTo>
                  <a:lnTo>
                    <a:pt x="101147" y="141540"/>
                  </a:lnTo>
                  <a:lnTo>
                    <a:pt x="147035" y="105044"/>
                  </a:lnTo>
                  <a:lnTo>
                    <a:pt x="160105" y="90137"/>
                  </a:lnTo>
                  <a:lnTo>
                    <a:pt x="169814" y="71813"/>
                  </a:lnTo>
                  <a:lnTo>
                    <a:pt x="172870" y="71372"/>
                  </a:lnTo>
                  <a:lnTo>
                    <a:pt x="185683" y="128197"/>
                  </a:lnTo>
                  <a:lnTo>
                    <a:pt x="191875" y="180285"/>
                  </a:lnTo>
                  <a:lnTo>
                    <a:pt x="206201" y="242371"/>
                  </a:lnTo>
                  <a:lnTo>
                    <a:pt x="208105" y="280905"/>
                  </a:lnTo>
                  <a:lnTo>
                    <a:pt x="200611" y="315069"/>
                  </a:lnTo>
                  <a:lnTo>
                    <a:pt x="190156" y="336729"/>
                  </a:lnTo>
                  <a:lnTo>
                    <a:pt x="174590" y="351815"/>
                  </a:lnTo>
                  <a:lnTo>
                    <a:pt x="154805" y="361250"/>
                  </a:lnTo>
                  <a:lnTo>
                    <a:pt x="103975" y="367306"/>
                  </a:lnTo>
                  <a:lnTo>
                    <a:pt x="43285" y="362914"/>
                  </a:lnTo>
                  <a:lnTo>
                    <a:pt x="0" y="347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1136" y="347440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930" y="145738"/>
                  </a:lnTo>
                  <a:lnTo>
                    <a:pt x="606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6145" y="24215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2487" y="315852"/>
              <a:ext cx="173012" cy="221102"/>
            </a:xfrm>
            <a:custGeom>
              <a:avLst/>
              <a:gdLst/>
              <a:ahLst/>
              <a:cxnLst/>
              <a:rect l="0" t="0" r="0" b="0"/>
              <a:pathLst>
                <a:path w="173012" h="221102">
                  <a:moveTo>
                    <a:pt x="0" y="63173"/>
                  </a:moveTo>
                  <a:lnTo>
                    <a:pt x="16788" y="118218"/>
                  </a:lnTo>
                  <a:lnTo>
                    <a:pt x="26084" y="177686"/>
                  </a:lnTo>
                  <a:lnTo>
                    <a:pt x="25578" y="180459"/>
                  </a:lnTo>
                  <a:lnTo>
                    <a:pt x="18777" y="171062"/>
                  </a:lnTo>
                  <a:lnTo>
                    <a:pt x="7383" y="145053"/>
                  </a:lnTo>
                  <a:lnTo>
                    <a:pt x="2187" y="109531"/>
                  </a:lnTo>
                  <a:lnTo>
                    <a:pt x="8837" y="56776"/>
                  </a:lnTo>
                  <a:lnTo>
                    <a:pt x="14846" y="33424"/>
                  </a:lnTo>
                  <a:lnTo>
                    <a:pt x="27655" y="14467"/>
                  </a:lnTo>
                  <a:lnTo>
                    <a:pt x="35984" y="6136"/>
                  </a:lnTo>
                  <a:lnTo>
                    <a:pt x="45046" y="1752"/>
                  </a:lnTo>
                  <a:lnTo>
                    <a:pt x="64474" y="0"/>
                  </a:lnTo>
                  <a:lnTo>
                    <a:pt x="81687" y="6240"/>
                  </a:lnTo>
                  <a:lnTo>
                    <a:pt x="111802" y="29311"/>
                  </a:lnTo>
                  <a:lnTo>
                    <a:pt x="139111" y="64803"/>
                  </a:lnTo>
                  <a:lnTo>
                    <a:pt x="164527" y="126488"/>
                  </a:lnTo>
                  <a:lnTo>
                    <a:pt x="173011" y="157972"/>
                  </a:lnTo>
                  <a:lnTo>
                    <a:pt x="168456" y="221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10943" y="347752"/>
              <a:ext cx="240080" cy="396297"/>
            </a:xfrm>
            <a:custGeom>
              <a:avLst/>
              <a:gdLst/>
              <a:ahLst/>
              <a:cxnLst/>
              <a:rect l="0" t="0" r="0" b="0"/>
              <a:pathLst>
                <a:path w="240080" h="396297">
                  <a:moveTo>
                    <a:pt x="147399" y="115501"/>
                  </a:moveTo>
                  <a:lnTo>
                    <a:pt x="164166" y="104323"/>
                  </a:lnTo>
                  <a:lnTo>
                    <a:pt x="175518" y="86357"/>
                  </a:lnTo>
                  <a:lnTo>
                    <a:pt x="192337" y="36695"/>
                  </a:lnTo>
                  <a:lnTo>
                    <a:pt x="191396" y="25529"/>
                  </a:lnTo>
                  <a:lnTo>
                    <a:pt x="180991" y="6883"/>
                  </a:lnTo>
                  <a:lnTo>
                    <a:pt x="172133" y="2145"/>
                  </a:lnTo>
                  <a:lnTo>
                    <a:pt x="149813" y="0"/>
                  </a:lnTo>
                  <a:lnTo>
                    <a:pt x="127415" y="9185"/>
                  </a:lnTo>
                  <a:lnTo>
                    <a:pt x="90029" y="38089"/>
                  </a:lnTo>
                  <a:lnTo>
                    <a:pt x="77837" y="58479"/>
                  </a:lnTo>
                  <a:lnTo>
                    <a:pt x="69689" y="84309"/>
                  </a:lnTo>
                  <a:lnTo>
                    <a:pt x="66068" y="115286"/>
                  </a:lnTo>
                  <a:lnTo>
                    <a:pt x="70697" y="142312"/>
                  </a:lnTo>
                  <a:lnTo>
                    <a:pt x="75207" y="154432"/>
                  </a:lnTo>
                  <a:lnTo>
                    <a:pt x="89577" y="171018"/>
                  </a:lnTo>
                  <a:lnTo>
                    <a:pt x="98323" y="177079"/>
                  </a:lnTo>
                  <a:lnTo>
                    <a:pt x="107662" y="177610"/>
                  </a:lnTo>
                  <a:lnTo>
                    <a:pt x="127398" y="168842"/>
                  </a:lnTo>
                  <a:lnTo>
                    <a:pt x="152651" y="149763"/>
                  </a:lnTo>
                  <a:lnTo>
                    <a:pt x="169362" y="123703"/>
                  </a:lnTo>
                  <a:lnTo>
                    <a:pt x="181722" y="93755"/>
                  </a:lnTo>
                  <a:lnTo>
                    <a:pt x="184319" y="91645"/>
                  </a:lnTo>
                  <a:lnTo>
                    <a:pt x="186050" y="94918"/>
                  </a:lnTo>
                  <a:lnTo>
                    <a:pt x="200661" y="154292"/>
                  </a:lnTo>
                  <a:lnTo>
                    <a:pt x="214201" y="213111"/>
                  </a:lnTo>
                  <a:lnTo>
                    <a:pt x="228141" y="268620"/>
                  </a:lnTo>
                  <a:lnTo>
                    <a:pt x="240079" y="331027"/>
                  </a:lnTo>
                  <a:lnTo>
                    <a:pt x="231873" y="355180"/>
                  </a:lnTo>
                  <a:lnTo>
                    <a:pt x="224772" y="366534"/>
                  </a:lnTo>
                  <a:lnTo>
                    <a:pt x="204404" y="382269"/>
                  </a:lnTo>
                  <a:lnTo>
                    <a:pt x="178583" y="391992"/>
                  </a:lnTo>
                  <a:lnTo>
                    <a:pt x="132332" y="396296"/>
                  </a:lnTo>
                  <a:lnTo>
                    <a:pt x="74189" y="390982"/>
                  </a:lnTo>
                  <a:lnTo>
                    <a:pt x="15489" y="382236"/>
                  </a:lnTo>
                  <a:lnTo>
                    <a:pt x="0" y="378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37946" y="115813"/>
              <a:ext cx="280270" cy="360140"/>
            </a:xfrm>
            <a:custGeom>
              <a:avLst/>
              <a:gdLst/>
              <a:ahLst/>
              <a:cxnLst/>
              <a:rect l="0" t="0" r="0" b="0"/>
              <a:pathLst>
                <a:path w="280270" h="360140">
                  <a:moveTo>
                    <a:pt x="20479" y="0"/>
                  </a:moveTo>
                  <a:lnTo>
                    <a:pt x="9300" y="16768"/>
                  </a:lnTo>
                  <a:lnTo>
                    <a:pt x="2349" y="49552"/>
                  </a:lnTo>
                  <a:lnTo>
                    <a:pt x="0" y="103721"/>
                  </a:lnTo>
                  <a:lnTo>
                    <a:pt x="2655" y="163294"/>
                  </a:lnTo>
                  <a:lnTo>
                    <a:pt x="8509" y="215140"/>
                  </a:lnTo>
                  <a:lnTo>
                    <a:pt x="18071" y="270441"/>
                  </a:lnTo>
                  <a:lnTo>
                    <a:pt x="34344" y="323305"/>
                  </a:lnTo>
                  <a:lnTo>
                    <a:pt x="40251" y="334860"/>
                  </a:lnTo>
                  <a:lnTo>
                    <a:pt x="56172" y="350818"/>
                  </a:lnTo>
                  <a:lnTo>
                    <a:pt x="65332" y="356711"/>
                  </a:lnTo>
                  <a:lnTo>
                    <a:pt x="84867" y="360139"/>
                  </a:lnTo>
                  <a:lnTo>
                    <a:pt x="126004" y="352808"/>
                  </a:lnTo>
                  <a:lnTo>
                    <a:pt x="175161" y="330520"/>
                  </a:lnTo>
                  <a:lnTo>
                    <a:pt x="216760" y="293535"/>
                  </a:lnTo>
                  <a:lnTo>
                    <a:pt x="247853" y="246845"/>
                  </a:lnTo>
                  <a:lnTo>
                    <a:pt x="268120" y="191393"/>
                  </a:lnTo>
                  <a:lnTo>
                    <a:pt x="280269" y="128446"/>
                  </a:lnTo>
                  <a:lnTo>
                    <a:pt x="277426" y="65016"/>
                  </a:lnTo>
                  <a:lnTo>
                    <a:pt x="26263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05865" y="292065"/>
              <a:ext cx="147400" cy="160661"/>
            </a:xfrm>
            <a:custGeom>
              <a:avLst/>
              <a:gdLst/>
              <a:ahLst/>
              <a:cxnLst/>
              <a:rect l="0" t="0" r="0" b="0"/>
              <a:pathLst>
                <a:path w="147400" h="160661">
                  <a:moveTo>
                    <a:pt x="0" y="44846"/>
                  </a:moveTo>
                  <a:lnTo>
                    <a:pt x="3119" y="87538"/>
                  </a:lnTo>
                  <a:lnTo>
                    <a:pt x="9065" y="140367"/>
                  </a:lnTo>
                  <a:lnTo>
                    <a:pt x="8383" y="147131"/>
                  </a:lnTo>
                  <a:lnTo>
                    <a:pt x="6758" y="148131"/>
                  </a:lnTo>
                  <a:lnTo>
                    <a:pt x="4505" y="145289"/>
                  </a:lnTo>
                  <a:lnTo>
                    <a:pt x="5122" y="132771"/>
                  </a:lnTo>
                  <a:lnTo>
                    <a:pt x="10986" y="78825"/>
                  </a:lnTo>
                  <a:lnTo>
                    <a:pt x="30678" y="18515"/>
                  </a:lnTo>
                  <a:lnTo>
                    <a:pt x="40339" y="9745"/>
                  </a:lnTo>
                  <a:lnTo>
                    <a:pt x="66671" y="0"/>
                  </a:lnTo>
                  <a:lnTo>
                    <a:pt x="91633" y="1908"/>
                  </a:lnTo>
                  <a:lnTo>
                    <a:pt x="103202" y="5692"/>
                  </a:lnTo>
                  <a:lnTo>
                    <a:pt x="119177" y="19256"/>
                  </a:lnTo>
                  <a:lnTo>
                    <a:pt x="138965" y="56559"/>
                  </a:lnTo>
                  <a:lnTo>
                    <a:pt x="146288" y="119626"/>
                  </a:lnTo>
                  <a:lnTo>
                    <a:pt x="147399" y="160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58549" y="308185"/>
              <a:ext cx="10529" cy="144541"/>
            </a:xfrm>
            <a:custGeom>
              <a:avLst/>
              <a:gdLst/>
              <a:ahLst/>
              <a:cxnLst/>
              <a:rect l="0" t="0" r="0" b="0"/>
              <a:pathLst>
                <a:path w="10529" h="144541">
                  <a:moveTo>
                    <a:pt x="0" y="18198"/>
                  </a:moveTo>
                  <a:lnTo>
                    <a:pt x="6065" y="0"/>
                  </a:lnTo>
                  <a:lnTo>
                    <a:pt x="3476" y="7770"/>
                  </a:lnTo>
                  <a:lnTo>
                    <a:pt x="8791" y="62636"/>
                  </a:lnTo>
                  <a:lnTo>
                    <a:pt x="10299" y="126129"/>
                  </a:lnTo>
                  <a:lnTo>
                    <a:pt x="10528" y="144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79606" y="168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59024" y="115813"/>
              <a:ext cx="20624" cy="326384"/>
            </a:xfrm>
            <a:custGeom>
              <a:avLst/>
              <a:gdLst/>
              <a:ahLst/>
              <a:cxnLst/>
              <a:rect l="0" t="0" r="0" b="0"/>
              <a:pathLst>
                <a:path w="20624" h="326384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6887" y="138054"/>
                  </a:lnTo>
                  <a:lnTo>
                    <a:pt x="9144" y="184924"/>
                  </a:lnTo>
                  <a:lnTo>
                    <a:pt x="10983" y="235856"/>
                  </a:lnTo>
                  <a:lnTo>
                    <a:pt x="18372" y="296110"/>
                  </a:lnTo>
                  <a:lnTo>
                    <a:pt x="2062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84891" y="242155"/>
              <a:ext cx="189514" cy="27510"/>
            </a:xfrm>
            <a:custGeom>
              <a:avLst/>
              <a:gdLst/>
              <a:ahLst/>
              <a:cxnLst/>
              <a:rect l="0" t="0" r="0" b="0"/>
              <a:pathLst>
                <a:path w="189514" h="27510">
                  <a:moveTo>
                    <a:pt x="189513" y="0"/>
                  </a:moveTo>
                  <a:lnTo>
                    <a:pt x="126085" y="17958"/>
                  </a:lnTo>
                  <a:lnTo>
                    <a:pt x="93510" y="25858"/>
                  </a:lnTo>
                  <a:lnTo>
                    <a:pt x="33039" y="27509"/>
                  </a:lnTo>
                  <a:lnTo>
                    <a:pt x="17414" y="26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8941" y="245082"/>
              <a:ext cx="186716" cy="239229"/>
            </a:xfrm>
            <a:custGeom>
              <a:avLst/>
              <a:gdLst/>
              <a:ahLst/>
              <a:cxnLst/>
              <a:rect l="0" t="0" r="0" b="0"/>
              <a:pathLst>
                <a:path w="186716" h="239229">
                  <a:moveTo>
                    <a:pt x="158147" y="18130"/>
                  </a:moveTo>
                  <a:lnTo>
                    <a:pt x="123355" y="3659"/>
                  </a:lnTo>
                  <a:lnTo>
                    <a:pt x="93941" y="0"/>
                  </a:lnTo>
                  <a:lnTo>
                    <a:pt x="70729" y="4613"/>
                  </a:lnTo>
                  <a:lnTo>
                    <a:pt x="22026" y="27095"/>
                  </a:lnTo>
                  <a:lnTo>
                    <a:pt x="5622" y="43171"/>
                  </a:lnTo>
                  <a:lnTo>
                    <a:pt x="1481" y="52372"/>
                  </a:lnTo>
                  <a:lnTo>
                    <a:pt x="0" y="71953"/>
                  </a:lnTo>
                  <a:lnTo>
                    <a:pt x="4753" y="79748"/>
                  </a:lnTo>
                  <a:lnTo>
                    <a:pt x="22511" y="91529"/>
                  </a:lnTo>
                  <a:lnTo>
                    <a:pt x="82415" y="104051"/>
                  </a:lnTo>
                  <a:lnTo>
                    <a:pt x="142888" y="114063"/>
                  </a:lnTo>
                  <a:lnTo>
                    <a:pt x="161504" y="123548"/>
                  </a:lnTo>
                  <a:lnTo>
                    <a:pt x="174456" y="138682"/>
                  </a:lnTo>
                  <a:lnTo>
                    <a:pt x="182943" y="158276"/>
                  </a:lnTo>
                  <a:lnTo>
                    <a:pt x="186715" y="182583"/>
                  </a:lnTo>
                  <a:lnTo>
                    <a:pt x="182152" y="202744"/>
                  </a:lnTo>
                  <a:lnTo>
                    <a:pt x="177660" y="211396"/>
                  </a:lnTo>
                  <a:lnTo>
                    <a:pt x="163310" y="224129"/>
                  </a:lnTo>
                  <a:lnTo>
                    <a:pt x="154570" y="229162"/>
                  </a:lnTo>
                  <a:lnTo>
                    <a:pt x="135500" y="231635"/>
                  </a:lnTo>
                  <a:lnTo>
                    <a:pt x="83483" y="229280"/>
                  </a:lnTo>
                  <a:lnTo>
                    <a:pt x="31805" y="239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1668" y="547481"/>
              <a:ext cx="3348063" cy="103141"/>
            </a:xfrm>
            <a:custGeom>
              <a:avLst/>
              <a:gdLst/>
              <a:ahLst/>
              <a:cxnLst/>
              <a:rect l="0" t="0" r="0" b="0"/>
              <a:pathLst>
                <a:path w="3348063" h="103141">
                  <a:moveTo>
                    <a:pt x="3348062" y="0"/>
                  </a:moveTo>
                  <a:lnTo>
                    <a:pt x="3305370" y="3120"/>
                  </a:lnTo>
                  <a:lnTo>
                    <a:pt x="3283464" y="6066"/>
                  </a:lnTo>
                  <a:lnTo>
                    <a:pt x="3231273" y="4665"/>
                  </a:lnTo>
                  <a:lnTo>
                    <a:pt x="3175904" y="9371"/>
                  </a:lnTo>
                  <a:lnTo>
                    <a:pt x="3112671" y="10300"/>
                  </a:lnTo>
                  <a:lnTo>
                    <a:pt x="3053907" y="10484"/>
                  </a:lnTo>
                  <a:lnTo>
                    <a:pt x="2997239" y="16109"/>
                  </a:lnTo>
                  <a:lnTo>
                    <a:pt x="2933750" y="20080"/>
                  </a:lnTo>
                  <a:lnTo>
                    <a:pt x="2878055" y="17745"/>
                  </a:lnTo>
                  <a:lnTo>
                    <a:pt x="2827322" y="11954"/>
                  </a:lnTo>
                  <a:lnTo>
                    <a:pt x="2763835" y="19216"/>
                  </a:lnTo>
                  <a:lnTo>
                    <a:pt x="2712354" y="27401"/>
                  </a:lnTo>
                  <a:lnTo>
                    <a:pt x="2660056" y="31516"/>
                  </a:lnTo>
                  <a:lnTo>
                    <a:pt x="2609855" y="37284"/>
                  </a:lnTo>
                  <a:lnTo>
                    <a:pt x="2557145" y="33058"/>
                  </a:lnTo>
                  <a:lnTo>
                    <a:pt x="2519051" y="35142"/>
                  </a:lnTo>
                  <a:lnTo>
                    <a:pt x="2456794" y="42366"/>
                  </a:lnTo>
                  <a:lnTo>
                    <a:pt x="2422637" y="47908"/>
                  </a:lnTo>
                  <a:lnTo>
                    <a:pt x="2379654" y="46725"/>
                  </a:lnTo>
                  <a:lnTo>
                    <a:pt x="2326190" y="57063"/>
                  </a:lnTo>
                  <a:lnTo>
                    <a:pt x="2273775" y="55899"/>
                  </a:lnTo>
                  <a:lnTo>
                    <a:pt x="2226340" y="61667"/>
                  </a:lnTo>
                  <a:lnTo>
                    <a:pt x="2174070" y="69615"/>
                  </a:lnTo>
                  <a:lnTo>
                    <a:pt x="2114649" y="72489"/>
                  </a:lnTo>
                  <a:lnTo>
                    <a:pt x="2052589" y="73341"/>
                  </a:lnTo>
                  <a:lnTo>
                    <a:pt x="1990917" y="73594"/>
                  </a:lnTo>
                  <a:lnTo>
                    <a:pt x="1935079" y="74838"/>
                  </a:lnTo>
                  <a:lnTo>
                    <a:pt x="1880320" y="80926"/>
                  </a:lnTo>
                  <a:lnTo>
                    <a:pt x="1820162" y="83250"/>
                  </a:lnTo>
                  <a:lnTo>
                    <a:pt x="1757883" y="83938"/>
                  </a:lnTo>
                  <a:lnTo>
                    <a:pt x="1697316" y="84142"/>
                  </a:lnTo>
                  <a:lnTo>
                    <a:pt x="1647525" y="84203"/>
                  </a:lnTo>
                  <a:lnTo>
                    <a:pt x="1595078" y="84221"/>
                  </a:lnTo>
                  <a:lnTo>
                    <a:pt x="1535604" y="84226"/>
                  </a:lnTo>
                  <a:lnTo>
                    <a:pt x="1477038" y="85398"/>
                  </a:lnTo>
                  <a:lnTo>
                    <a:pt x="1424029" y="89442"/>
                  </a:lnTo>
                  <a:lnTo>
                    <a:pt x="1401482" y="87715"/>
                  </a:lnTo>
                  <a:lnTo>
                    <a:pt x="1358412" y="89900"/>
                  </a:lnTo>
                  <a:lnTo>
                    <a:pt x="1337224" y="87919"/>
                  </a:lnTo>
                  <a:lnTo>
                    <a:pt x="1288787" y="93059"/>
                  </a:lnTo>
                  <a:lnTo>
                    <a:pt x="1237401" y="94254"/>
                  </a:lnTo>
                  <a:lnTo>
                    <a:pt x="1177721" y="94608"/>
                  </a:lnTo>
                  <a:lnTo>
                    <a:pt x="1118705" y="94713"/>
                  </a:lnTo>
                  <a:lnTo>
                    <a:pt x="1067293" y="94744"/>
                  </a:lnTo>
                  <a:lnTo>
                    <a:pt x="1019305" y="94753"/>
                  </a:lnTo>
                  <a:lnTo>
                    <a:pt x="961866" y="100345"/>
                  </a:lnTo>
                  <a:lnTo>
                    <a:pt x="902253" y="103140"/>
                  </a:lnTo>
                  <a:lnTo>
                    <a:pt x="844898" y="96759"/>
                  </a:lnTo>
                  <a:lnTo>
                    <a:pt x="790413" y="92231"/>
                  </a:lnTo>
                  <a:lnTo>
                    <a:pt x="743464" y="89719"/>
                  </a:lnTo>
                  <a:lnTo>
                    <a:pt x="684980" y="93762"/>
                  </a:lnTo>
                  <a:lnTo>
                    <a:pt x="624338" y="94560"/>
                  </a:lnTo>
                  <a:lnTo>
                    <a:pt x="574414" y="94699"/>
                  </a:lnTo>
                  <a:lnTo>
                    <a:pt x="523746" y="94740"/>
                  </a:lnTo>
                  <a:lnTo>
                    <a:pt x="464111" y="94753"/>
                  </a:lnTo>
                  <a:lnTo>
                    <a:pt x="407271" y="94756"/>
                  </a:lnTo>
                  <a:lnTo>
                    <a:pt x="350983" y="94757"/>
                  </a:lnTo>
                  <a:lnTo>
                    <a:pt x="294804" y="94757"/>
                  </a:lnTo>
                  <a:lnTo>
                    <a:pt x="238647" y="94757"/>
                  </a:lnTo>
                  <a:lnTo>
                    <a:pt x="176789" y="89543"/>
                  </a:lnTo>
                  <a:lnTo>
                    <a:pt x="136220" y="90093"/>
                  </a:lnTo>
                  <a:lnTo>
                    <a:pt x="80590" y="85387"/>
                  </a:lnTo>
                  <a:lnTo>
                    <a:pt x="19870" y="8126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94922" y="894922"/>
            <a:ext cx="3866131" cy="673825"/>
            <a:chOff x="894922" y="894922"/>
            <a:chExt cx="3866131" cy="673825"/>
          </a:xfrm>
        </p:grpSpPr>
        <p:sp>
          <p:nvSpPr>
            <p:cNvPr id="20" name="Freeform 19"/>
            <p:cNvSpPr/>
            <p:nvPr/>
          </p:nvSpPr>
          <p:spPr>
            <a:xfrm>
              <a:off x="894922" y="1210777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31585"/>
                  </a:moveTo>
                  <a:lnTo>
                    <a:pt x="83578" y="20407"/>
                  </a:lnTo>
                  <a:lnTo>
                    <a:pt x="54269" y="78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39314" y="989678"/>
              <a:ext cx="39920" cy="431670"/>
            </a:xfrm>
            <a:custGeom>
              <a:avLst/>
              <a:gdLst/>
              <a:ahLst/>
              <a:cxnLst/>
              <a:rect l="0" t="0" r="0" b="0"/>
              <a:pathLst>
                <a:path w="39920" h="43167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17357"/>
                  </a:lnTo>
                  <a:lnTo>
                    <a:pt x="10859" y="170083"/>
                  </a:lnTo>
                  <a:lnTo>
                    <a:pt x="19610" y="217291"/>
                  </a:lnTo>
                  <a:lnTo>
                    <a:pt x="33048" y="279358"/>
                  </a:lnTo>
                  <a:lnTo>
                    <a:pt x="33800" y="336265"/>
                  </a:lnTo>
                  <a:lnTo>
                    <a:pt x="38710" y="390077"/>
                  </a:lnTo>
                  <a:lnTo>
                    <a:pt x="39919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47606" y="982271"/>
              <a:ext cx="410612" cy="42977"/>
            </a:xfrm>
            <a:custGeom>
              <a:avLst/>
              <a:gdLst/>
              <a:ahLst/>
              <a:cxnLst/>
              <a:rect l="0" t="0" r="0" b="0"/>
              <a:pathLst>
                <a:path w="410612" h="42977">
                  <a:moveTo>
                    <a:pt x="410611" y="17936"/>
                  </a:moveTo>
                  <a:lnTo>
                    <a:pt x="399433" y="6757"/>
                  </a:lnTo>
                  <a:lnTo>
                    <a:pt x="381467" y="1269"/>
                  </a:lnTo>
                  <a:lnTo>
                    <a:pt x="359054" y="0"/>
                  </a:lnTo>
                  <a:lnTo>
                    <a:pt x="309830" y="8717"/>
                  </a:lnTo>
                  <a:lnTo>
                    <a:pt x="250064" y="16115"/>
                  </a:lnTo>
                  <a:lnTo>
                    <a:pt x="199264" y="24812"/>
                  </a:lnTo>
                  <a:lnTo>
                    <a:pt x="138450" y="30862"/>
                  </a:lnTo>
                  <a:lnTo>
                    <a:pt x="81030" y="42976"/>
                  </a:lnTo>
                  <a:lnTo>
                    <a:pt x="22072" y="40993"/>
                  </a:lnTo>
                  <a:lnTo>
                    <a:pt x="0" y="38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81212" y="1226245"/>
              <a:ext cx="174826" cy="161713"/>
            </a:xfrm>
            <a:custGeom>
              <a:avLst/>
              <a:gdLst/>
              <a:ahLst/>
              <a:cxnLst/>
              <a:rect l="0" t="0" r="0" b="0"/>
              <a:pathLst>
                <a:path w="174826" h="161713">
                  <a:moveTo>
                    <a:pt x="108591" y="5589"/>
                  </a:moveTo>
                  <a:lnTo>
                    <a:pt x="91823" y="0"/>
                  </a:lnTo>
                  <a:lnTo>
                    <a:pt x="74232" y="3495"/>
                  </a:lnTo>
                  <a:lnTo>
                    <a:pt x="47718" y="18616"/>
                  </a:lnTo>
                  <a:lnTo>
                    <a:pt x="17798" y="44687"/>
                  </a:lnTo>
                  <a:lnTo>
                    <a:pt x="2010" y="76575"/>
                  </a:lnTo>
                  <a:lnTo>
                    <a:pt x="0" y="102259"/>
                  </a:lnTo>
                  <a:lnTo>
                    <a:pt x="1102" y="115659"/>
                  </a:lnTo>
                  <a:lnTo>
                    <a:pt x="11685" y="139907"/>
                  </a:lnTo>
                  <a:lnTo>
                    <a:pt x="19420" y="151286"/>
                  </a:lnTo>
                  <a:lnTo>
                    <a:pt x="30427" y="157702"/>
                  </a:lnTo>
                  <a:lnTo>
                    <a:pt x="58253" y="161712"/>
                  </a:lnTo>
                  <a:lnTo>
                    <a:pt x="95626" y="157393"/>
                  </a:lnTo>
                  <a:lnTo>
                    <a:pt x="128926" y="137525"/>
                  </a:lnTo>
                  <a:lnTo>
                    <a:pt x="155430" y="109412"/>
                  </a:lnTo>
                  <a:lnTo>
                    <a:pt x="172512" y="78855"/>
                  </a:lnTo>
                  <a:lnTo>
                    <a:pt x="174825" y="58039"/>
                  </a:lnTo>
                  <a:lnTo>
                    <a:pt x="170783" y="38259"/>
                  </a:lnTo>
                  <a:lnTo>
                    <a:pt x="161188" y="21668"/>
                  </a:lnTo>
                  <a:lnTo>
                    <a:pt x="153014" y="16309"/>
                  </a:lnTo>
                  <a:lnTo>
                    <a:pt x="112513" y="7706"/>
                  </a:lnTo>
                  <a:lnTo>
                    <a:pt x="87534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25775" y="1142799"/>
              <a:ext cx="190453" cy="225464"/>
            </a:xfrm>
            <a:custGeom>
              <a:avLst/>
              <a:gdLst/>
              <a:ahLst/>
              <a:cxnLst/>
              <a:rect l="0" t="0" r="0" b="0"/>
              <a:pathLst>
                <a:path w="190453" h="225464">
                  <a:moveTo>
                    <a:pt x="148339" y="36392"/>
                  </a:moveTo>
                  <a:lnTo>
                    <a:pt x="142749" y="14035"/>
                  </a:lnTo>
                  <a:lnTo>
                    <a:pt x="136424" y="7450"/>
                  </a:lnTo>
                  <a:lnTo>
                    <a:pt x="116917" y="132"/>
                  </a:lnTo>
                  <a:lnTo>
                    <a:pt x="95769" y="0"/>
                  </a:lnTo>
                  <a:lnTo>
                    <a:pt x="75841" y="5010"/>
                  </a:lnTo>
                  <a:lnTo>
                    <a:pt x="43984" y="27290"/>
                  </a:lnTo>
                  <a:lnTo>
                    <a:pt x="36655" y="33834"/>
                  </a:lnTo>
                  <a:lnTo>
                    <a:pt x="9354" y="91009"/>
                  </a:lnTo>
                  <a:lnTo>
                    <a:pt x="0" y="117988"/>
                  </a:lnTo>
                  <a:lnTo>
                    <a:pt x="3527" y="173436"/>
                  </a:lnTo>
                  <a:lnTo>
                    <a:pt x="10278" y="199076"/>
                  </a:lnTo>
                  <a:lnTo>
                    <a:pt x="21078" y="218271"/>
                  </a:lnTo>
                  <a:lnTo>
                    <a:pt x="28403" y="223155"/>
                  </a:lnTo>
                  <a:lnTo>
                    <a:pt x="45901" y="225463"/>
                  </a:lnTo>
                  <a:lnTo>
                    <a:pt x="99191" y="217514"/>
                  </a:lnTo>
                  <a:lnTo>
                    <a:pt x="122985" y="213987"/>
                  </a:lnTo>
                  <a:lnTo>
                    <a:pt x="181561" y="179010"/>
                  </a:lnTo>
                  <a:lnTo>
                    <a:pt x="190452" y="173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63281" y="894922"/>
              <a:ext cx="163518" cy="452726"/>
            </a:xfrm>
            <a:custGeom>
              <a:avLst/>
              <a:gdLst/>
              <a:ahLst/>
              <a:cxnLst/>
              <a:rect l="0" t="0" r="0" b="0"/>
              <a:pathLst>
                <a:path w="163518" h="452726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5785"/>
                  </a:lnTo>
                  <a:lnTo>
                    <a:pt x="14564" y="186722"/>
                  </a:lnTo>
                  <a:lnTo>
                    <a:pt x="21246" y="238859"/>
                  </a:lnTo>
                  <a:lnTo>
                    <a:pt x="30635" y="291351"/>
                  </a:lnTo>
                  <a:lnTo>
                    <a:pt x="35883" y="354255"/>
                  </a:lnTo>
                  <a:lnTo>
                    <a:pt x="36792" y="403402"/>
                  </a:lnTo>
                  <a:lnTo>
                    <a:pt x="35891" y="439931"/>
                  </a:lnTo>
                  <a:lnTo>
                    <a:pt x="33979" y="440686"/>
                  </a:lnTo>
                  <a:lnTo>
                    <a:pt x="31535" y="437680"/>
                  </a:lnTo>
                  <a:lnTo>
                    <a:pt x="27290" y="383529"/>
                  </a:lnTo>
                  <a:lnTo>
                    <a:pt x="32362" y="329352"/>
                  </a:lnTo>
                  <a:lnTo>
                    <a:pt x="45799" y="286026"/>
                  </a:lnTo>
                  <a:lnTo>
                    <a:pt x="56996" y="269062"/>
                  </a:lnTo>
                  <a:lnTo>
                    <a:pt x="64427" y="265942"/>
                  </a:lnTo>
                  <a:lnTo>
                    <a:pt x="72890" y="266202"/>
                  </a:lnTo>
                  <a:lnTo>
                    <a:pt x="82042" y="268715"/>
                  </a:lnTo>
                  <a:lnTo>
                    <a:pt x="98449" y="280866"/>
                  </a:lnTo>
                  <a:lnTo>
                    <a:pt x="128047" y="317262"/>
                  </a:lnTo>
                  <a:lnTo>
                    <a:pt x="152014" y="377016"/>
                  </a:lnTo>
                  <a:lnTo>
                    <a:pt x="160108" y="413135"/>
                  </a:lnTo>
                  <a:lnTo>
                    <a:pt x="163517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91779" y="1180953"/>
              <a:ext cx="187703" cy="198281"/>
            </a:xfrm>
            <a:custGeom>
              <a:avLst/>
              <a:gdLst/>
              <a:ahLst/>
              <a:cxnLst/>
              <a:rect l="0" t="0" r="0" b="0"/>
              <a:pathLst>
                <a:path w="187703" h="198281">
                  <a:moveTo>
                    <a:pt x="92946" y="103523"/>
                  </a:moveTo>
                  <a:lnTo>
                    <a:pt x="107600" y="53971"/>
                  </a:lnTo>
                  <a:lnTo>
                    <a:pt x="107395" y="43583"/>
                  </a:lnTo>
                  <a:lnTo>
                    <a:pt x="100927" y="25800"/>
                  </a:lnTo>
                  <a:lnTo>
                    <a:pt x="84132" y="2635"/>
                  </a:lnTo>
                  <a:lnTo>
                    <a:pt x="76542" y="0"/>
                  </a:lnTo>
                  <a:lnTo>
                    <a:pt x="58749" y="3311"/>
                  </a:lnTo>
                  <a:lnTo>
                    <a:pt x="29001" y="12739"/>
                  </a:lnTo>
                  <a:lnTo>
                    <a:pt x="21070" y="18434"/>
                  </a:lnTo>
                  <a:lnTo>
                    <a:pt x="9139" y="34120"/>
                  </a:lnTo>
                  <a:lnTo>
                    <a:pt x="1434" y="68272"/>
                  </a:lnTo>
                  <a:lnTo>
                    <a:pt x="0" y="120563"/>
                  </a:lnTo>
                  <a:lnTo>
                    <a:pt x="4063" y="143852"/>
                  </a:lnTo>
                  <a:lnTo>
                    <a:pt x="9125" y="152636"/>
                  </a:lnTo>
                  <a:lnTo>
                    <a:pt x="24106" y="165515"/>
                  </a:lnTo>
                  <a:lnTo>
                    <a:pt x="33015" y="168248"/>
                  </a:lnTo>
                  <a:lnTo>
                    <a:pt x="52272" y="168165"/>
                  </a:lnTo>
                  <a:lnTo>
                    <a:pt x="69409" y="161109"/>
                  </a:lnTo>
                  <a:lnTo>
                    <a:pt x="77255" y="155951"/>
                  </a:lnTo>
                  <a:lnTo>
                    <a:pt x="89092" y="140863"/>
                  </a:lnTo>
                  <a:lnTo>
                    <a:pt x="107646" y="92149"/>
                  </a:lnTo>
                  <a:lnTo>
                    <a:pt x="107425" y="92431"/>
                  </a:lnTo>
                  <a:lnTo>
                    <a:pt x="106108" y="96129"/>
                  </a:lnTo>
                  <a:lnTo>
                    <a:pt x="109844" y="123689"/>
                  </a:lnTo>
                  <a:lnTo>
                    <a:pt x="118394" y="142122"/>
                  </a:lnTo>
                  <a:lnTo>
                    <a:pt x="142946" y="173019"/>
                  </a:lnTo>
                  <a:lnTo>
                    <a:pt x="187702" y="198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11067" y="1206935"/>
              <a:ext cx="136916" cy="140713"/>
            </a:xfrm>
            <a:custGeom>
              <a:avLst/>
              <a:gdLst/>
              <a:ahLst/>
              <a:cxnLst/>
              <a:rect l="0" t="0" r="0" b="0"/>
              <a:pathLst>
                <a:path w="136916" h="140713">
                  <a:moveTo>
                    <a:pt x="0" y="56484"/>
                  </a:moveTo>
                  <a:lnTo>
                    <a:pt x="7236" y="84040"/>
                  </a:lnTo>
                  <a:lnTo>
                    <a:pt x="8383" y="117811"/>
                  </a:lnTo>
                  <a:lnTo>
                    <a:pt x="6758" y="118426"/>
                  </a:lnTo>
                  <a:lnTo>
                    <a:pt x="4506" y="115326"/>
                  </a:lnTo>
                  <a:lnTo>
                    <a:pt x="593" y="64132"/>
                  </a:lnTo>
                  <a:lnTo>
                    <a:pt x="2603" y="38826"/>
                  </a:lnTo>
                  <a:lnTo>
                    <a:pt x="11295" y="15881"/>
                  </a:lnTo>
                  <a:lnTo>
                    <a:pt x="19229" y="8358"/>
                  </a:lnTo>
                  <a:lnTo>
                    <a:pt x="40522" y="0"/>
                  </a:lnTo>
                  <a:lnTo>
                    <a:pt x="62463" y="2524"/>
                  </a:lnTo>
                  <a:lnTo>
                    <a:pt x="105145" y="23209"/>
                  </a:lnTo>
                  <a:lnTo>
                    <a:pt x="131240" y="48575"/>
                  </a:lnTo>
                  <a:lnTo>
                    <a:pt x="135456" y="58230"/>
                  </a:lnTo>
                  <a:lnTo>
                    <a:pt x="136915" y="114946"/>
                  </a:lnTo>
                  <a:lnTo>
                    <a:pt x="133771" y="129260"/>
                  </a:lnTo>
                  <a:lnTo>
                    <a:pt x="126342" y="140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90052" y="1216857"/>
              <a:ext cx="204685" cy="351890"/>
            </a:xfrm>
            <a:custGeom>
              <a:avLst/>
              <a:gdLst/>
              <a:ahLst/>
              <a:cxnLst/>
              <a:rect l="0" t="0" r="0" b="0"/>
              <a:pathLst>
                <a:path w="204685" h="351890">
                  <a:moveTo>
                    <a:pt x="126342" y="141319"/>
                  </a:moveTo>
                  <a:lnTo>
                    <a:pt x="140914" y="98627"/>
                  </a:lnTo>
                  <a:lnTo>
                    <a:pt x="146585" y="88291"/>
                  </a:lnTo>
                  <a:lnTo>
                    <a:pt x="149767" y="64328"/>
                  </a:lnTo>
                  <a:lnTo>
                    <a:pt x="146111" y="39251"/>
                  </a:lnTo>
                  <a:lnTo>
                    <a:pt x="136688" y="16406"/>
                  </a:lnTo>
                  <a:lnTo>
                    <a:pt x="128560" y="8911"/>
                  </a:lnTo>
                  <a:lnTo>
                    <a:pt x="107050" y="582"/>
                  </a:lnTo>
                  <a:lnTo>
                    <a:pt x="85013" y="0"/>
                  </a:lnTo>
                  <a:lnTo>
                    <a:pt x="74222" y="1483"/>
                  </a:lnTo>
                  <a:lnTo>
                    <a:pt x="55994" y="12489"/>
                  </a:lnTo>
                  <a:lnTo>
                    <a:pt x="41264" y="29079"/>
                  </a:lnTo>
                  <a:lnTo>
                    <a:pt x="30817" y="48151"/>
                  </a:lnTo>
                  <a:lnTo>
                    <a:pt x="28514" y="68325"/>
                  </a:lnTo>
                  <a:lnTo>
                    <a:pt x="36568" y="109873"/>
                  </a:lnTo>
                  <a:lnTo>
                    <a:pt x="49007" y="127733"/>
                  </a:lnTo>
                  <a:lnTo>
                    <a:pt x="66234" y="142299"/>
                  </a:lnTo>
                  <a:lnTo>
                    <a:pt x="85589" y="152673"/>
                  </a:lnTo>
                  <a:lnTo>
                    <a:pt x="94494" y="153568"/>
                  </a:lnTo>
                  <a:lnTo>
                    <a:pt x="110627" y="148322"/>
                  </a:lnTo>
                  <a:lnTo>
                    <a:pt x="125597" y="131953"/>
                  </a:lnTo>
                  <a:lnTo>
                    <a:pt x="132864" y="121037"/>
                  </a:lnTo>
                  <a:lnTo>
                    <a:pt x="140049" y="116099"/>
                  </a:lnTo>
                  <a:lnTo>
                    <a:pt x="147178" y="115147"/>
                  </a:lnTo>
                  <a:lnTo>
                    <a:pt x="154270" y="116852"/>
                  </a:lnTo>
                  <a:lnTo>
                    <a:pt x="160169" y="121498"/>
                  </a:lnTo>
                  <a:lnTo>
                    <a:pt x="169842" y="136019"/>
                  </a:lnTo>
                  <a:lnTo>
                    <a:pt x="189233" y="195574"/>
                  </a:lnTo>
                  <a:lnTo>
                    <a:pt x="204684" y="257128"/>
                  </a:lnTo>
                  <a:lnTo>
                    <a:pt x="202884" y="283257"/>
                  </a:lnTo>
                  <a:lnTo>
                    <a:pt x="198427" y="293266"/>
                  </a:lnTo>
                  <a:lnTo>
                    <a:pt x="184116" y="307507"/>
                  </a:lnTo>
                  <a:lnTo>
                    <a:pt x="159818" y="314616"/>
                  </a:lnTo>
                  <a:lnTo>
                    <a:pt x="96559" y="324769"/>
                  </a:lnTo>
                  <a:lnTo>
                    <a:pt x="33209" y="341486"/>
                  </a:lnTo>
                  <a:lnTo>
                    <a:pt x="0" y="351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14155" y="1173098"/>
              <a:ext cx="197037" cy="206136"/>
            </a:xfrm>
            <a:custGeom>
              <a:avLst/>
              <a:gdLst/>
              <a:ahLst/>
              <a:cxnLst/>
              <a:rect l="0" t="0" r="0" b="0"/>
              <a:pathLst>
                <a:path w="197037" h="206136">
                  <a:moveTo>
                    <a:pt x="7524" y="111378"/>
                  </a:moveTo>
                  <a:lnTo>
                    <a:pt x="13113" y="94611"/>
                  </a:lnTo>
                  <a:lnTo>
                    <a:pt x="19438" y="89671"/>
                  </a:lnTo>
                  <a:lnTo>
                    <a:pt x="38945" y="84183"/>
                  </a:lnTo>
                  <a:lnTo>
                    <a:pt x="87257" y="78320"/>
                  </a:lnTo>
                  <a:lnTo>
                    <a:pt x="134891" y="56188"/>
                  </a:lnTo>
                  <a:lnTo>
                    <a:pt x="140398" y="50018"/>
                  </a:lnTo>
                  <a:lnTo>
                    <a:pt x="142900" y="42396"/>
                  </a:lnTo>
                  <a:lnTo>
                    <a:pt x="143398" y="33804"/>
                  </a:lnTo>
                  <a:lnTo>
                    <a:pt x="137712" y="18019"/>
                  </a:lnTo>
                  <a:lnTo>
                    <a:pt x="132921" y="10534"/>
                  </a:lnTo>
                  <a:lnTo>
                    <a:pt x="125047" y="5545"/>
                  </a:lnTo>
                  <a:lnTo>
                    <a:pt x="103820" y="0"/>
                  </a:lnTo>
                  <a:lnTo>
                    <a:pt x="71151" y="2468"/>
                  </a:lnTo>
                  <a:lnTo>
                    <a:pt x="52960" y="10721"/>
                  </a:lnTo>
                  <a:lnTo>
                    <a:pt x="37076" y="23358"/>
                  </a:lnTo>
                  <a:lnTo>
                    <a:pt x="16150" y="50203"/>
                  </a:lnTo>
                  <a:lnTo>
                    <a:pt x="3190" y="81554"/>
                  </a:lnTo>
                  <a:lnTo>
                    <a:pt x="0" y="118789"/>
                  </a:lnTo>
                  <a:lnTo>
                    <a:pt x="3400" y="141578"/>
                  </a:lnTo>
                  <a:lnTo>
                    <a:pt x="11930" y="160285"/>
                  </a:lnTo>
                  <a:lnTo>
                    <a:pt x="17480" y="168549"/>
                  </a:lnTo>
                  <a:lnTo>
                    <a:pt x="47648" y="191359"/>
                  </a:lnTo>
                  <a:lnTo>
                    <a:pt x="86223" y="201757"/>
                  </a:lnTo>
                  <a:lnTo>
                    <a:pt x="147245" y="205270"/>
                  </a:lnTo>
                  <a:lnTo>
                    <a:pt x="197036" y="206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50053" y="961331"/>
              <a:ext cx="145450" cy="417903"/>
            </a:xfrm>
            <a:custGeom>
              <a:avLst/>
              <a:gdLst/>
              <a:ahLst/>
              <a:cxnLst/>
              <a:rect l="0" t="0" r="0" b="0"/>
              <a:pathLst>
                <a:path w="145450" h="417903">
                  <a:moveTo>
                    <a:pt x="50693" y="417902"/>
                  </a:moveTo>
                  <a:lnTo>
                    <a:pt x="47573" y="375210"/>
                  </a:lnTo>
                  <a:lnTo>
                    <a:pt x="32734" y="315834"/>
                  </a:lnTo>
                  <a:lnTo>
                    <a:pt x="22146" y="264899"/>
                  </a:lnTo>
                  <a:lnTo>
                    <a:pt x="16888" y="216200"/>
                  </a:lnTo>
                  <a:lnTo>
                    <a:pt x="4631" y="152931"/>
                  </a:lnTo>
                  <a:lnTo>
                    <a:pt x="0" y="103996"/>
                  </a:lnTo>
                  <a:lnTo>
                    <a:pt x="775" y="45803"/>
                  </a:lnTo>
                  <a:lnTo>
                    <a:pt x="9400" y="25967"/>
                  </a:lnTo>
                  <a:lnTo>
                    <a:pt x="24152" y="12471"/>
                  </a:lnTo>
                  <a:lnTo>
                    <a:pt x="43576" y="3744"/>
                  </a:lnTo>
                  <a:lnTo>
                    <a:pt x="79650" y="0"/>
                  </a:lnTo>
                  <a:lnTo>
                    <a:pt x="102167" y="3270"/>
                  </a:lnTo>
                  <a:lnTo>
                    <a:pt x="110745" y="8120"/>
                  </a:lnTo>
                  <a:lnTo>
                    <a:pt x="132918" y="31761"/>
                  </a:lnTo>
                  <a:lnTo>
                    <a:pt x="145449" y="38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95461" y="1158134"/>
              <a:ext cx="200042" cy="40447"/>
            </a:xfrm>
            <a:custGeom>
              <a:avLst/>
              <a:gdLst/>
              <a:ahLst/>
              <a:cxnLst/>
              <a:rect l="0" t="0" r="0" b="0"/>
              <a:pathLst>
                <a:path w="200042" h="40447">
                  <a:moveTo>
                    <a:pt x="200041" y="0"/>
                  </a:moveTo>
                  <a:lnTo>
                    <a:pt x="182061" y="15641"/>
                  </a:lnTo>
                  <a:lnTo>
                    <a:pt x="165144" y="23720"/>
                  </a:lnTo>
                  <a:lnTo>
                    <a:pt x="103924" y="33669"/>
                  </a:lnTo>
                  <a:lnTo>
                    <a:pt x="48864" y="4044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06031" y="1179191"/>
              <a:ext cx="63172" cy="192843"/>
            </a:xfrm>
            <a:custGeom>
              <a:avLst/>
              <a:gdLst/>
              <a:ahLst/>
              <a:cxnLst/>
              <a:rect l="0" t="0" r="0" b="0"/>
              <a:pathLst>
                <a:path w="63172" h="192843">
                  <a:moveTo>
                    <a:pt x="0" y="73700"/>
                  </a:moveTo>
                  <a:lnTo>
                    <a:pt x="19128" y="134810"/>
                  </a:lnTo>
                  <a:lnTo>
                    <a:pt x="51919" y="192842"/>
                  </a:lnTo>
                  <a:lnTo>
                    <a:pt x="32689" y="159146"/>
                  </a:lnTo>
                  <a:lnTo>
                    <a:pt x="11135" y="105446"/>
                  </a:lnTo>
                  <a:lnTo>
                    <a:pt x="6119" y="84300"/>
                  </a:lnTo>
                  <a:lnTo>
                    <a:pt x="7789" y="63203"/>
                  </a:lnTo>
                  <a:lnTo>
                    <a:pt x="15550" y="45248"/>
                  </a:lnTo>
                  <a:lnTo>
                    <a:pt x="39596" y="14657"/>
                  </a:lnTo>
                  <a:lnTo>
                    <a:pt x="49964" y="651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37100" y="1196123"/>
              <a:ext cx="135208" cy="162981"/>
            </a:xfrm>
            <a:custGeom>
              <a:avLst/>
              <a:gdLst/>
              <a:ahLst/>
              <a:cxnLst/>
              <a:rect l="0" t="0" r="0" b="0"/>
              <a:pathLst>
                <a:path w="135208" h="162981">
                  <a:moveTo>
                    <a:pt x="111086" y="14654"/>
                  </a:moveTo>
                  <a:lnTo>
                    <a:pt x="67124" y="0"/>
                  </a:lnTo>
                  <a:lnTo>
                    <a:pt x="57211" y="1375"/>
                  </a:lnTo>
                  <a:lnTo>
                    <a:pt x="36839" y="12261"/>
                  </a:lnTo>
                  <a:lnTo>
                    <a:pt x="11228" y="43711"/>
                  </a:lnTo>
                  <a:lnTo>
                    <a:pt x="2364" y="69292"/>
                  </a:lnTo>
                  <a:lnTo>
                    <a:pt x="0" y="82665"/>
                  </a:lnTo>
                  <a:lnTo>
                    <a:pt x="3613" y="103762"/>
                  </a:lnTo>
                  <a:lnTo>
                    <a:pt x="24996" y="141960"/>
                  </a:lnTo>
                  <a:lnTo>
                    <a:pt x="44358" y="156242"/>
                  </a:lnTo>
                  <a:lnTo>
                    <a:pt x="56072" y="161688"/>
                  </a:lnTo>
                  <a:lnTo>
                    <a:pt x="67391" y="162980"/>
                  </a:lnTo>
                  <a:lnTo>
                    <a:pt x="89327" y="158175"/>
                  </a:lnTo>
                  <a:lnTo>
                    <a:pt x="107654" y="145122"/>
                  </a:lnTo>
                  <a:lnTo>
                    <a:pt x="122429" y="126452"/>
                  </a:lnTo>
                  <a:lnTo>
                    <a:pt x="132895" y="102556"/>
                  </a:lnTo>
                  <a:lnTo>
                    <a:pt x="135207" y="76338"/>
                  </a:lnTo>
                  <a:lnTo>
                    <a:pt x="134186" y="62796"/>
                  </a:lnTo>
                  <a:lnTo>
                    <a:pt x="129995" y="52598"/>
                  </a:lnTo>
                  <a:lnTo>
                    <a:pt x="100558" y="25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26825" y="1211114"/>
              <a:ext cx="237217" cy="157591"/>
            </a:xfrm>
            <a:custGeom>
              <a:avLst/>
              <a:gdLst/>
              <a:ahLst/>
              <a:cxnLst/>
              <a:rect l="0" t="0" r="0" b="0"/>
              <a:pathLst>
                <a:path w="237217" h="157591">
                  <a:moveTo>
                    <a:pt x="5589" y="20720"/>
                  </a:moveTo>
                  <a:lnTo>
                    <a:pt x="0" y="37487"/>
                  </a:lnTo>
                  <a:lnTo>
                    <a:pt x="2113" y="70272"/>
                  </a:lnTo>
                  <a:lnTo>
                    <a:pt x="10968" y="115082"/>
                  </a:lnTo>
                  <a:lnTo>
                    <a:pt x="10345" y="115214"/>
                  </a:lnTo>
                  <a:lnTo>
                    <a:pt x="8760" y="111792"/>
                  </a:lnTo>
                  <a:lnTo>
                    <a:pt x="6007" y="56918"/>
                  </a:lnTo>
                  <a:lnTo>
                    <a:pt x="5867" y="41343"/>
                  </a:lnTo>
                  <a:lnTo>
                    <a:pt x="9284" y="29789"/>
                  </a:lnTo>
                  <a:lnTo>
                    <a:pt x="15072" y="20917"/>
                  </a:lnTo>
                  <a:lnTo>
                    <a:pt x="22439" y="13832"/>
                  </a:lnTo>
                  <a:lnTo>
                    <a:pt x="29690" y="12618"/>
                  </a:lnTo>
                  <a:lnTo>
                    <a:pt x="36864" y="15319"/>
                  </a:lnTo>
                  <a:lnTo>
                    <a:pt x="58139" y="35887"/>
                  </a:lnTo>
                  <a:lnTo>
                    <a:pt x="92145" y="91737"/>
                  </a:lnTo>
                  <a:lnTo>
                    <a:pt x="103635" y="117021"/>
                  </a:lnTo>
                  <a:lnTo>
                    <a:pt x="100789" y="63398"/>
                  </a:lnTo>
                  <a:lnTo>
                    <a:pt x="100543" y="36958"/>
                  </a:lnTo>
                  <a:lnTo>
                    <a:pt x="103987" y="25696"/>
                  </a:lnTo>
                  <a:lnTo>
                    <a:pt x="117172" y="6944"/>
                  </a:lnTo>
                  <a:lnTo>
                    <a:pt x="125601" y="2177"/>
                  </a:lnTo>
                  <a:lnTo>
                    <a:pt x="144326" y="0"/>
                  </a:lnTo>
                  <a:lnTo>
                    <a:pt x="153062" y="3397"/>
                  </a:lnTo>
                  <a:lnTo>
                    <a:pt x="169009" y="16530"/>
                  </a:lnTo>
                  <a:lnTo>
                    <a:pt x="197140" y="53557"/>
                  </a:lnTo>
                  <a:lnTo>
                    <a:pt x="228807" y="116756"/>
                  </a:lnTo>
                  <a:lnTo>
                    <a:pt x="237216" y="157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82217" y="1148791"/>
              <a:ext cx="166136" cy="188329"/>
            </a:xfrm>
            <a:custGeom>
              <a:avLst/>
              <a:gdLst/>
              <a:ahLst/>
              <a:cxnLst/>
              <a:rect l="0" t="0" r="0" b="0"/>
              <a:pathLst>
                <a:path w="166136" h="188329">
                  <a:moveTo>
                    <a:pt x="102964" y="61986"/>
                  </a:moveTo>
                  <a:lnTo>
                    <a:pt x="88310" y="8958"/>
                  </a:lnTo>
                  <a:lnTo>
                    <a:pt x="81496" y="3237"/>
                  </a:lnTo>
                  <a:lnTo>
                    <a:pt x="72275" y="593"/>
                  </a:lnTo>
                  <a:lnTo>
                    <a:pt x="61448" y="0"/>
                  </a:lnTo>
                  <a:lnTo>
                    <a:pt x="43178" y="5581"/>
                  </a:lnTo>
                  <a:lnTo>
                    <a:pt x="35031" y="10345"/>
                  </a:lnTo>
                  <a:lnTo>
                    <a:pt x="22858" y="24996"/>
                  </a:lnTo>
                  <a:lnTo>
                    <a:pt x="5512" y="62998"/>
                  </a:lnTo>
                  <a:lnTo>
                    <a:pt x="0" y="99460"/>
                  </a:lnTo>
                  <a:lnTo>
                    <a:pt x="6543" y="152533"/>
                  </a:lnTo>
                  <a:lnTo>
                    <a:pt x="12537" y="175928"/>
                  </a:lnTo>
                  <a:lnTo>
                    <a:pt x="18113" y="182401"/>
                  </a:lnTo>
                  <a:lnTo>
                    <a:pt x="25340" y="185547"/>
                  </a:lnTo>
                  <a:lnTo>
                    <a:pt x="33667" y="186474"/>
                  </a:lnTo>
                  <a:lnTo>
                    <a:pt x="52278" y="178145"/>
                  </a:lnTo>
                  <a:lnTo>
                    <a:pt x="69909" y="162745"/>
                  </a:lnTo>
                  <a:lnTo>
                    <a:pt x="86411" y="133174"/>
                  </a:lnTo>
                  <a:lnTo>
                    <a:pt x="106142" y="73801"/>
                  </a:lnTo>
                  <a:lnTo>
                    <a:pt x="108592" y="71032"/>
                  </a:lnTo>
                  <a:lnTo>
                    <a:pt x="110226" y="73866"/>
                  </a:lnTo>
                  <a:lnTo>
                    <a:pt x="124659" y="134533"/>
                  </a:lnTo>
                  <a:lnTo>
                    <a:pt x="132493" y="155060"/>
                  </a:lnTo>
                  <a:lnTo>
                    <a:pt x="148888" y="177431"/>
                  </a:lnTo>
                  <a:lnTo>
                    <a:pt x="166135" y="188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48352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03276" y="894922"/>
            <a:ext cx="4793513" cy="599952"/>
            <a:chOff x="5103276" y="894922"/>
            <a:chExt cx="4793513" cy="599952"/>
          </a:xfrm>
        </p:grpSpPr>
        <p:sp>
          <p:nvSpPr>
            <p:cNvPr id="38" name="Freeform 37"/>
            <p:cNvSpPr/>
            <p:nvPr/>
          </p:nvSpPr>
          <p:spPr>
            <a:xfrm>
              <a:off x="5103276" y="1027879"/>
              <a:ext cx="240374" cy="273550"/>
            </a:xfrm>
            <a:custGeom>
              <a:avLst/>
              <a:gdLst/>
              <a:ahLst/>
              <a:cxnLst/>
              <a:rect l="0" t="0" r="0" b="0"/>
              <a:pathLst>
                <a:path w="240374" h="273550">
                  <a:moveTo>
                    <a:pt x="150444" y="24970"/>
                  </a:moveTo>
                  <a:lnTo>
                    <a:pt x="132463" y="9329"/>
                  </a:lnTo>
                  <a:lnTo>
                    <a:pt x="115546" y="1251"/>
                  </a:lnTo>
                  <a:lnTo>
                    <a:pt x="93210" y="0"/>
                  </a:lnTo>
                  <a:lnTo>
                    <a:pt x="68854" y="4514"/>
                  </a:lnTo>
                  <a:lnTo>
                    <a:pt x="36582" y="20209"/>
                  </a:lnTo>
                  <a:lnTo>
                    <a:pt x="19510" y="32993"/>
                  </a:lnTo>
                  <a:lnTo>
                    <a:pt x="2334" y="58933"/>
                  </a:lnTo>
                  <a:lnTo>
                    <a:pt x="0" y="78669"/>
                  </a:lnTo>
                  <a:lnTo>
                    <a:pt x="1015" y="88846"/>
                  </a:lnTo>
                  <a:lnTo>
                    <a:pt x="11501" y="106392"/>
                  </a:lnTo>
                  <a:lnTo>
                    <a:pt x="19211" y="114346"/>
                  </a:lnTo>
                  <a:lnTo>
                    <a:pt x="40256" y="123185"/>
                  </a:lnTo>
                  <a:lnTo>
                    <a:pt x="91893" y="128859"/>
                  </a:lnTo>
                  <a:lnTo>
                    <a:pt x="145984" y="139555"/>
                  </a:lnTo>
                  <a:lnTo>
                    <a:pt x="202499" y="164033"/>
                  </a:lnTo>
                  <a:lnTo>
                    <a:pt x="228909" y="181078"/>
                  </a:lnTo>
                  <a:lnTo>
                    <a:pt x="237960" y="200416"/>
                  </a:lnTo>
                  <a:lnTo>
                    <a:pt x="240373" y="212124"/>
                  </a:lnTo>
                  <a:lnTo>
                    <a:pt x="239643" y="222269"/>
                  </a:lnTo>
                  <a:lnTo>
                    <a:pt x="232592" y="239781"/>
                  </a:lnTo>
                  <a:lnTo>
                    <a:pt x="209879" y="262793"/>
                  </a:lnTo>
                  <a:lnTo>
                    <a:pt x="187778" y="271049"/>
                  </a:lnTo>
                  <a:lnTo>
                    <a:pt x="163527" y="273549"/>
                  </a:lnTo>
                  <a:lnTo>
                    <a:pt x="122482" y="265622"/>
                  </a:lnTo>
                  <a:lnTo>
                    <a:pt x="97801" y="256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90590" y="1118178"/>
              <a:ext cx="273742" cy="145242"/>
            </a:xfrm>
            <a:custGeom>
              <a:avLst/>
              <a:gdLst/>
              <a:ahLst/>
              <a:cxnLst/>
              <a:rect l="0" t="0" r="0" b="0"/>
              <a:pathLst>
                <a:path w="273742" h="145242">
                  <a:moveTo>
                    <a:pt x="0" y="39956"/>
                  </a:moveTo>
                  <a:lnTo>
                    <a:pt x="3120" y="82648"/>
                  </a:lnTo>
                  <a:lnTo>
                    <a:pt x="15619" y="126600"/>
                  </a:lnTo>
                  <a:lnTo>
                    <a:pt x="11431" y="79197"/>
                  </a:lnTo>
                  <a:lnTo>
                    <a:pt x="16385" y="42224"/>
                  </a:lnTo>
                  <a:lnTo>
                    <a:pt x="30851" y="14632"/>
                  </a:lnTo>
                  <a:lnTo>
                    <a:pt x="38115" y="12545"/>
                  </a:lnTo>
                  <a:lnTo>
                    <a:pt x="46467" y="14663"/>
                  </a:lnTo>
                  <a:lnTo>
                    <a:pt x="79499" y="37690"/>
                  </a:lnTo>
                  <a:lnTo>
                    <a:pt x="95825" y="63461"/>
                  </a:lnTo>
                  <a:lnTo>
                    <a:pt x="100148" y="64985"/>
                  </a:lnTo>
                  <a:lnTo>
                    <a:pt x="104200" y="61321"/>
                  </a:lnTo>
                  <a:lnTo>
                    <a:pt x="121732" y="36928"/>
                  </a:lnTo>
                  <a:lnTo>
                    <a:pt x="159097" y="2833"/>
                  </a:lnTo>
                  <a:lnTo>
                    <a:pt x="168066" y="0"/>
                  </a:lnTo>
                  <a:lnTo>
                    <a:pt x="176385" y="451"/>
                  </a:lnTo>
                  <a:lnTo>
                    <a:pt x="212137" y="17985"/>
                  </a:lnTo>
                  <a:lnTo>
                    <a:pt x="237031" y="42805"/>
                  </a:lnTo>
                  <a:lnTo>
                    <a:pt x="259225" y="77975"/>
                  </a:lnTo>
                  <a:lnTo>
                    <a:pt x="271829" y="133148"/>
                  </a:lnTo>
                  <a:lnTo>
                    <a:pt x="273741" y="145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30802" y="1126874"/>
              <a:ext cx="196743" cy="168132"/>
            </a:xfrm>
            <a:custGeom>
              <a:avLst/>
              <a:gdLst/>
              <a:ahLst/>
              <a:cxnLst/>
              <a:rect l="0" t="0" r="0" b="0"/>
              <a:pathLst>
                <a:path w="196743" h="168132">
                  <a:moveTo>
                    <a:pt x="80928" y="94431"/>
                  </a:moveTo>
                  <a:lnTo>
                    <a:pt x="86518" y="77664"/>
                  </a:lnTo>
                  <a:lnTo>
                    <a:pt x="86142" y="60073"/>
                  </a:lnTo>
                  <a:lnTo>
                    <a:pt x="76369" y="20184"/>
                  </a:lnTo>
                  <a:lnTo>
                    <a:pt x="70870" y="12178"/>
                  </a:lnTo>
                  <a:lnTo>
                    <a:pt x="55401" y="162"/>
                  </a:lnTo>
                  <a:lnTo>
                    <a:pt x="46363" y="0"/>
                  </a:lnTo>
                  <a:lnTo>
                    <a:pt x="26961" y="9178"/>
                  </a:lnTo>
                  <a:lnTo>
                    <a:pt x="12879" y="28075"/>
                  </a:lnTo>
                  <a:lnTo>
                    <a:pt x="3891" y="53241"/>
                  </a:lnTo>
                  <a:lnTo>
                    <a:pt x="0" y="99124"/>
                  </a:lnTo>
                  <a:lnTo>
                    <a:pt x="3236" y="128492"/>
                  </a:lnTo>
                  <a:lnTo>
                    <a:pt x="8077" y="139366"/>
                  </a:lnTo>
                  <a:lnTo>
                    <a:pt x="22813" y="154566"/>
                  </a:lnTo>
                  <a:lnTo>
                    <a:pt x="31657" y="156748"/>
                  </a:lnTo>
                  <a:lnTo>
                    <a:pt x="50841" y="152933"/>
                  </a:lnTo>
                  <a:lnTo>
                    <a:pt x="67946" y="140319"/>
                  </a:lnTo>
                  <a:lnTo>
                    <a:pt x="82178" y="121845"/>
                  </a:lnTo>
                  <a:lnTo>
                    <a:pt x="92402" y="98036"/>
                  </a:lnTo>
                  <a:lnTo>
                    <a:pt x="97936" y="93325"/>
                  </a:lnTo>
                  <a:lnTo>
                    <a:pt x="103965" y="93694"/>
                  </a:lnTo>
                  <a:lnTo>
                    <a:pt x="137341" y="120287"/>
                  </a:lnTo>
                  <a:lnTo>
                    <a:pt x="183109" y="161967"/>
                  </a:lnTo>
                  <a:lnTo>
                    <a:pt x="196742" y="168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80186" y="926507"/>
              <a:ext cx="21058" cy="339192"/>
            </a:xfrm>
            <a:custGeom>
              <a:avLst/>
              <a:gdLst/>
              <a:ahLst/>
              <a:cxnLst/>
              <a:rect l="0" t="0" r="0" b="0"/>
              <a:pathLst>
                <a:path w="21058" h="339192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12998" y="181550"/>
                  </a:lnTo>
                  <a:lnTo>
                    <a:pt x="19466" y="244092"/>
                  </a:lnTo>
                  <a:lnTo>
                    <a:pt x="20743" y="301506"/>
                  </a:lnTo>
                  <a:lnTo>
                    <a:pt x="20996" y="33919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96000" y="89492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3119" y="176885"/>
                  </a:lnTo>
                  <a:lnTo>
                    <a:pt x="9065" y="234722"/>
                  </a:lnTo>
                  <a:lnTo>
                    <a:pt x="17475" y="291206"/>
                  </a:lnTo>
                  <a:lnTo>
                    <a:pt x="20349" y="33806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59171" y="1073421"/>
              <a:ext cx="147400" cy="171806"/>
            </a:xfrm>
            <a:custGeom>
              <a:avLst/>
              <a:gdLst/>
              <a:ahLst/>
              <a:cxnLst/>
              <a:rect l="0" t="0" r="0" b="0"/>
              <a:pathLst>
                <a:path w="147400" h="171806">
                  <a:moveTo>
                    <a:pt x="0" y="116299"/>
                  </a:moveTo>
                  <a:lnTo>
                    <a:pt x="5589" y="99531"/>
                  </a:lnTo>
                  <a:lnTo>
                    <a:pt x="11915" y="93422"/>
                  </a:lnTo>
                  <a:lnTo>
                    <a:pt x="68712" y="65771"/>
                  </a:lnTo>
                  <a:lnTo>
                    <a:pt x="119724" y="44880"/>
                  </a:lnTo>
                  <a:lnTo>
                    <a:pt x="134319" y="28405"/>
                  </a:lnTo>
                  <a:lnTo>
                    <a:pt x="135169" y="20268"/>
                  </a:lnTo>
                  <a:lnTo>
                    <a:pt x="132227" y="12504"/>
                  </a:lnTo>
                  <a:lnTo>
                    <a:pt x="126756" y="4988"/>
                  </a:lnTo>
                  <a:lnTo>
                    <a:pt x="119599" y="1148"/>
                  </a:lnTo>
                  <a:lnTo>
                    <a:pt x="102288" y="0"/>
                  </a:lnTo>
                  <a:lnTo>
                    <a:pt x="67222" y="5931"/>
                  </a:lnTo>
                  <a:lnTo>
                    <a:pt x="47034" y="18113"/>
                  </a:lnTo>
                  <a:lnTo>
                    <a:pt x="31432" y="36396"/>
                  </a:lnTo>
                  <a:lnTo>
                    <a:pt x="20599" y="60119"/>
                  </a:lnTo>
                  <a:lnTo>
                    <a:pt x="18124" y="83141"/>
                  </a:lnTo>
                  <a:lnTo>
                    <a:pt x="26066" y="126517"/>
                  </a:lnTo>
                  <a:lnTo>
                    <a:pt x="41128" y="152732"/>
                  </a:lnTo>
                  <a:lnTo>
                    <a:pt x="60003" y="164857"/>
                  </a:lnTo>
                  <a:lnTo>
                    <a:pt x="82820" y="171805"/>
                  </a:lnTo>
                  <a:lnTo>
                    <a:pt x="114226" y="169140"/>
                  </a:lnTo>
                  <a:lnTo>
                    <a:pt x="147399" y="158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50660" y="1094963"/>
              <a:ext cx="103310" cy="158402"/>
            </a:xfrm>
            <a:custGeom>
              <a:avLst/>
              <a:gdLst/>
              <a:ahLst/>
              <a:cxnLst/>
              <a:rect l="0" t="0" r="0" b="0"/>
              <a:pathLst>
                <a:path w="103310" h="158402">
                  <a:moveTo>
                    <a:pt x="8552" y="94757"/>
                  </a:moveTo>
                  <a:lnTo>
                    <a:pt x="23207" y="153374"/>
                  </a:lnTo>
                  <a:lnTo>
                    <a:pt x="24171" y="158401"/>
                  </a:lnTo>
                  <a:lnTo>
                    <a:pt x="23644" y="158243"/>
                  </a:lnTo>
                  <a:lnTo>
                    <a:pt x="4694" y="98482"/>
                  </a:lnTo>
                  <a:lnTo>
                    <a:pt x="0" y="58686"/>
                  </a:lnTo>
                  <a:lnTo>
                    <a:pt x="5141" y="34272"/>
                  </a:lnTo>
                  <a:lnTo>
                    <a:pt x="9788" y="22848"/>
                  </a:lnTo>
                  <a:lnTo>
                    <a:pt x="18734" y="15232"/>
                  </a:lnTo>
                  <a:lnTo>
                    <a:pt x="44273" y="6770"/>
                  </a:lnTo>
                  <a:lnTo>
                    <a:pt x="1033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53604" y="1094963"/>
              <a:ext cx="113632" cy="247451"/>
            </a:xfrm>
            <a:custGeom>
              <a:avLst/>
              <a:gdLst/>
              <a:ahLst/>
              <a:cxnLst/>
              <a:rect l="0" t="0" r="0" b="0"/>
              <a:pathLst>
                <a:path w="113632" h="247451">
                  <a:moveTo>
                    <a:pt x="26748" y="0"/>
                  </a:moveTo>
                  <a:lnTo>
                    <a:pt x="9960" y="63450"/>
                  </a:lnTo>
                  <a:lnTo>
                    <a:pt x="3415" y="121545"/>
                  </a:lnTo>
                  <a:lnTo>
                    <a:pt x="0" y="145267"/>
                  </a:lnTo>
                  <a:lnTo>
                    <a:pt x="10300" y="205350"/>
                  </a:lnTo>
                  <a:lnTo>
                    <a:pt x="25644" y="235020"/>
                  </a:lnTo>
                  <a:lnTo>
                    <a:pt x="34201" y="240908"/>
                  </a:lnTo>
                  <a:lnTo>
                    <a:pt x="56187" y="247450"/>
                  </a:lnTo>
                  <a:lnTo>
                    <a:pt x="66261" y="245685"/>
                  </a:lnTo>
                  <a:lnTo>
                    <a:pt x="83694" y="234366"/>
                  </a:lnTo>
                  <a:lnTo>
                    <a:pt x="101072" y="208262"/>
                  </a:lnTo>
                  <a:lnTo>
                    <a:pt x="113631" y="178301"/>
                  </a:lnTo>
                  <a:lnTo>
                    <a:pt x="113582" y="130429"/>
                  </a:lnTo>
                  <a:lnTo>
                    <a:pt x="111490" y="72861"/>
                  </a:lnTo>
                  <a:lnTo>
                    <a:pt x="110976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17222" y="1115554"/>
              <a:ext cx="157929" cy="189980"/>
            </a:xfrm>
            <a:custGeom>
              <a:avLst/>
              <a:gdLst/>
              <a:ahLst/>
              <a:cxnLst/>
              <a:rect l="0" t="0" r="0" b="0"/>
              <a:pathLst>
                <a:path w="157929" h="189980">
                  <a:moveTo>
                    <a:pt x="0" y="74166"/>
                  </a:moveTo>
                  <a:lnTo>
                    <a:pt x="25195" y="135276"/>
                  </a:lnTo>
                  <a:lnTo>
                    <a:pt x="33815" y="157478"/>
                  </a:lnTo>
                  <a:lnTo>
                    <a:pt x="34242" y="161293"/>
                  </a:lnTo>
                  <a:lnTo>
                    <a:pt x="32187" y="160326"/>
                  </a:lnTo>
                  <a:lnTo>
                    <a:pt x="28478" y="156173"/>
                  </a:lnTo>
                  <a:lnTo>
                    <a:pt x="16119" y="95567"/>
                  </a:lnTo>
                  <a:lnTo>
                    <a:pt x="12186" y="58150"/>
                  </a:lnTo>
                  <a:lnTo>
                    <a:pt x="17505" y="37412"/>
                  </a:lnTo>
                  <a:lnTo>
                    <a:pt x="39982" y="5035"/>
                  </a:lnTo>
                  <a:lnTo>
                    <a:pt x="47712" y="1172"/>
                  </a:lnTo>
                  <a:lnTo>
                    <a:pt x="65660" y="0"/>
                  </a:lnTo>
                  <a:lnTo>
                    <a:pt x="85335" y="9618"/>
                  </a:lnTo>
                  <a:lnTo>
                    <a:pt x="113022" y="34763"/>
                  </a:lnTo>
                  <a:lnTo>
                    <a:pt x="132924" y="64441"/>
                  </a:lnTo>
                  <a:lnTo>
                    <a:pt x="152729" y="117555"/>
                  </a:lnTo>
                  <a:lnTo>
                    <a:pt x="156902" y="163628"/>
                  </a:lnTo>
                  <a:lnTo>
                    <a:pt x="157928" y="189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38321" y="115813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7235" y="27556"/>
                  </a:lnTo>
                  <a:lnTo>
                    <a:pt x="9878" y="83779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48849" y="968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06777" y="915979"/>
              <a:ext cx="15686" cy="336913"/>
            </a:xfrm>
            <a:custGeom>
              <a:avLst/>
              <a:gdLst/>
              <a:ahLst/>
              <a:cxnLst/>
              <a:rect l="0" t="0" r="0" b="0"/>
              <a:pathLst>
                <a:path w="15686" h="336913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47997"/>
                  </a:lnTo>
                  <a:lnTo>
                    <a:pt x="9878" y="200219"/>
                  </a:lnTo>
                  <a:lnTo>
                    <a:pt x="13455" y="252736"/>
                  </a:lnTo>
                  <a:lnTo>
                    <a:pt x="15685" y="302222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90964" y="1097890"/>
              <a:ext cx="231628" cy="18131"/>
            </a:xfrm>
            <a:custGeom>
              <a:avLst/>
              <a:gdLst/>
              <a:ahLst/>
              <a:cxnLst/>
              <a:rect l="0" t="0" r="0" b="0"/>
              <a:pathLst>
                <a:path w="231628" h="18131">
                  <a:moveTo>
                    <a:pt x="231627" y="18130"/>
                  </a:moveTo>
                  <a:lnTo>
                    <a:pt x="214859" y="6952"/>
                  </a:lnTo>
                  <a:lnTo>
                    <a:pt x="182075" y="0"/>
                  </a:lnTo>
                  <a:lnTo>
                    <a:pt x="129075" y="4887"/>
                  </a:lnTo>
                  <a:lnTo>
                    <a:pt x="73546" y="10185"/>
                  </a:lnTo>
                  <a:lnTo>
                    <a:pt x="34660" y="15776"/>
                  </a:lnTo>
                  <a:lnTo>
                    <a:pt x="0" y="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70738" y="937036"/>
              <a:ext cx="20351" cy="347441"/>
            </a:xfrm>
            <a:custGeom>
              <a:avLst/>
              <a:gdLst/>
              <a:ahLst/>
              <a:cxnLst/>
              <a:rect l="0" t="0" r="0" b="0"/>
              <a:pathLst>
                <a:path w="20351" h="347441">
                  <a:moveTo>
                    <a:pt x="20350" y="0"/>
                  </a:moveTo>
                  <a:lnTo>
                    <a:pt x="12017" y="52050"/>
                  </a:lnTo>
                  <a:lnTo>
                    <a:pt x="7352" y="105109"/>
                  </a:lnTo>
                  <a:lnTo>
                    <a:pt x="1681" y="160995"/>
                  </a:lnTo>
                  <a:lnTo>
                    <a:pt x="0" y="218888"/>
                  </a:lnTo>
                  <a:lnTo>
                    <a:pt x="5022" y="279673"/>
                  </a:lnTo>
                  <a:lnTo>
                    <a:pt x="9190" y="335281"/>
                  </a:lnTo>
                  <a:lnTo>
                    <a:pt x="982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64746" y="1126549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4997" y="16788"/>
                  </a:lnTo>
                  <a:lnTo>
                    <a:pt x="93588" y="20214"/>
                  </a:lnTo>
                  <a:lnTo>
                    <a:pt x="66161" y="23022"/>
                  </a:lnTo>
                  <a:lnTo>
                    <a:pt x="19784" y="376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03681" y="1126549"/>
              <a:ext cx="156392" cy="171745"/>
            </a:xfrm>
            <a:custGeom>
              <a:avLst/>
              <a:gdLst/>
              <a:ahLst/>
              <a:cxnLst/>
              <a:rect l="0" t="0" r="0" b="0"/>
              <a:pathLst>
                <a:path w="156392" h="171745">
                  <a:moveTo>
                    <a:pt x="76920" y="0"/>
                  </a:moveTo>
                  <a:lnTo>
                    <a:pt x="58939" y="15641"/>
                  </a:lnTo>
                  <a:lnTo>
                    <a:pt x="33767" y="29851"/>
                  </a:lnTo>
                  <a:lnTo>
                    <a:pt x="12142" y="55248"/>
                  </a:lnTo>
                  <a:lnTo>
                    <a:pt x="2116" y="74857"/>
                  </a:lnTo>
                  <a:lnTo>
                    <a:pt x="0" y="95271"/>
                  </a:lnTo>
                  <a:lnTo>
                    <a:pt x="4129" y="114872"/>
                  </a:lnTo>
                  <a:lnTo>
                    <a:pt x="25843" y="146520"/>
                  </a:lnTo>
                  <a:lnTo>
                    <a:pt x="40181" y="159876"/>
                  </a:lnTo>
                  <a:lnTo>
                    <a:pt x="58252" y="169712"/>
                  </a:lnTo>
                  <a:lnTo>
                    <a:pt x="77981" y="171744"/>
                  </a:lnTo>
                  <a:lnTo>
                    <a:pt x="98449" y="167577"/>
                  </a:lnTo>
                  <a:lnTo>
                    <a:pt x="128533" y="152078"/>
                  </a:lnTo>
                  <a:lnTo>
                    <a:pt x="145092" y="139340"/>
                  </a:lnTo>
                  <a:lnTo>
                    <a:pt x="154013" y="116521"/>
                  </a:lnTo>
                  <a:lnTo>
                    <a:pt x="156391" y="102247"/>
                  </a:lnTo>
                  <a:lnTo>
                    <a:pt x="152795" y="80148"/>
                  </a:lnTo>
                  <a:lnTo>
                    <a:pt x="137617" y="54553"/>
                  </a:lnTo>
                  <a:lnTo>
                    <a:pt x="131423" y="46897"/>
                  </a:lnTo>
                  <a:lnTo>
                    <a:pt x="123784" y="42963"/>
                  </a:lnTo>
                  <a:lnTo>
                    <a:pt x="8744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46413" y="1147050"/>
              <a:ext cx="213257" cy="190070"/>
            </a:xfrm>
            <a:custGeom>
              <a:avLst/>
              <a:gdLst/>
              <a:ahLst/>
              <a:cxnLst/>
              <a:rect l="0" t="0" r="0" b="0"/>
              <a:pathLst>
                <a:path w="213257" h="190070">
                  <a:moveTo>
                    <a:pt x="97442" y="105841"/>
                  </a:moveTo>
                  <a:lnTo>
                    <a:pt x="103031" y="89073"/>
                  </a:lnTo>
                  <a:lnTo>
                    <a:pt x="100917" y="56289"/>
                  </a:lnTo>
                  <a:lnTo>
                    <a:pt x="92883" y="22528"/>
                  </a:lnTo>
                  <a:lnTo>
                    <a:pt x="87383" y="14034"/>
                  </a:lnTo>
                  <a:lnTo>
                    <a:pt x="71915" y="1477"/>
                  </a:lnTo>
                  <a:lnTo>
                    <a:pt x="64046" y="0"/>
                  </a:lnTo>
                  <a:lnTo>
                    <a:pt x="56461" y="1355"/>
                  </a:lnTo>
                  <a:lnTo>
                    <a:pt x="21887" y="20341"/>
                  </a:lnTo>
                  <a:lnTo>
                    <a:pt x="8100" y="36255"/>
                  </a:lnTo>
                  <a:lnTo>
                    <a:pt x="2785" y="45412"/>
                  </a:lnTo>
                  <a:lnTo>
                    <a:pt x="0" y="71185"/>
                  </a:lnTo>
                  <a:lnTo>
                    <a:pt x="7744" y="124212"/>
                  </a:lnTo>
                  <a:lnTo>
                    <a:pt x="17182" y="157687"/>
                  </a:lnTo>
                  <a:lnTo>
                    <a:pt x="22879" y="166141"/>
                  </a:lnTo>
                  <a:lnTo>
                    <a:pt x="38566" y="178655"/>
                  </a:lnTo>
                  <a:lnTo>
                    <a:pt x="60357" y="181876"/>
                  </a:lnTo>
                  <a:lnTo>
                    <a:pt x="83299" y="178239"/>
                  </a:lnTo>
                  <a:lnTo>
                    <a:pt x="101294" y="168823"/>
                  </a:lnTo>
                  <a:lnTo>
                    <a:pt x="113972" y="153720"/>
                  </a:lnTo>
                  <a:lnTo>
                    <a:pt x="134280" y="106167"/>
                  </a:lnTo>
                  <a:lnTo>
                    <a:pt x="136039" y="108398"/>
                  </a:lnTo>
                  <a:lnTo>
                    <a:pt x="140333" y="122185"/>
                  </a:lnTo>
                  <a:lnTo>
                    <a:pt x="162153" y="156512"/>
                  </a:lnTo>
                  <a:lnTo>
                    <a:pt x="176505" y="170475"/>
                  </a:lnTo>
                  <a:lnTo>
                    <a:pt x="213256" y="190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35604" y="915979"/>
              <a:ext cx="39920" cy="452726"/>
            </a:xfrm>
            <a:custGeom>
              <a:avLst/>
              <a:gdLst/>
              <a:ahLst/>
              <a:cxnLst/>
              <a:rect l="0" t="0" r="0" b="0"/>
              <a:pathLst>
                <a:path w="39920" h="452726">
                  <a:moveTo>
                    <a:pt x="8334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12588" y="154167"/>
                  </a:lnTo>
                  <a:lnTo>
                    <a:pt x="17623" y="210044"/>
                  </a:lnTo>
                  <a:lnTo>
                    <a:pt x="18495" y="266176"/>
                  </a:lnTo>
                  <a:lnTo>
                    <a:pt x="18753" y="326092"/>
                  </a:lnTo>
                  <a:lnTo>
                    <a:pt x="21170" y="379069"/>
                  </a:lnTo>
                  <a:lnTo>
                    <a:pt x="35522" y="426478"/>
                  </a:lnTo>
                  <a:lnTo>
                    <a:pt x="39919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65855" y="1125447"/>
              <a:ext cx="193938" cy="180087"/>
            </a:xfrm>
            <a:custGeom>
              <a:avLst/>
              <a:gdLst/>
              <a:ahLst/>
              <a:cxnLst/>
              <a:rect l="0" t="0" r="0" b="0"/>
              <a:pathLst>
                <a:path w="193938" h="180087">
                  <a:moveTo>
                    <a:pt x="99181" y="64273"/>
                  </a:moveTo>
                  <a:lnTo>
                    <a:pt x="78937" y="20310"/>
                  </a:lnTo>
                  <a:lnTo>
                    <a:pt x="63277" y="6519"/>
                  </a:lnTo>
                  <a:lnTo>
                    <a:pt x="54189" y="1204"/>
                  </a:lnTo>
                  <a:lnTo>
                    <a:pt x="44619" y="0"/>
                  </a:lnTo>
                  <a:lnTo>
                    <a:pt x="24629" y="4902"/>
                  </a:lnTo>
                  <a:lnTo>
                    <a:pt x="17894" y="12994"/>
                  </a:lnTo>
                  <a:lnTo>
                    <a:pt x="610" y="73132"/>
                  </a:lnTo>
                  <a:lnTo>
                    <a:pt x="0" y="95116"/>
                  </a:lnTo>
                  <a:lnTo>
                    <a:pt x="4798" y="116586"/>
                  </a:lnTo>
                  <a:lnTo>
                    <a:pt x="14729" y="137826"/>
                  </a:lnTo>
                  <a:lnTo>
                    <a:pt x="39064" y="163925"/>
                  </a:lnTo>
                  <a:lnTo>
                    <a:pt x="47404" y="166972"/>
                  </a:lnTo>
                  <a:lnTo>
                    <a:pt x="55305" y="166664"/>
                  </a:lnTo>
                  <a:lnTo>
                    <a:pt x="70322" y="160083"/>
                  </a:lnTo>
                  <a:lnTo>
                    <a:pt x="91930" y="142054"/>
                  </a:lnTo>
                  <a:lnTo>
                    <a:pt x="106097" y="124578"/>
                  </a:lnTo>
                  <a:lnTo>
                    <a:pt x="109641" y="115005"/>
                  </a:lnTo>
                  <a:lnTo>
                    <a:pt x="110459" y="95009"/>
                  </a:lnTo>
                  <a:lnTo>
                    <a:pt x="111379" y="92953"/>
                  </a:lnTo>
                  <a:lnTo>
                    <a:pt x="137287" y="145478"/>
                  </a:lnTo>
                  <a:lnTo>
                    <a:pt x="154722" y="163145"/>
                  </a:lnTo>
                  <a:lnTo>
                    <a:pt x="171049" y="172557"/>
                  </a:lnTo>
                  <a:lnTo>
                    <a:pt x="193937" y="180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151735" y="1134162"/>
              <a:ext cx="113343" cy="186874"/>
            </a:xfrm>
            <a:custGeom>
              <a:avLst/>
              <a:gdLst/>
              <a:ahLst/>
              <a:cxnLst/>
              <a:rect l="0" t="0" r="0" b="0"/>
              <a:pathLst>
                <a:path w="113343" h="186874">
                  <a:moveTo>
                    <a:pt x="8057" y="76615"/>
                  </a:moveTo>
                  <a:lnTo>
                    <a:pt x="11177" y="119306"/>
                  </a:lnTo>
                  <a:lnTo>
                    <a:pt x="27186" y="170277"/>
                  </a:lnTo>
                  <a:lnTo>
                    <a:pt x="38396" y="186873"/>
                  </a:lnTo>
                  <a:lnTo>
                    <a:pt x="41151" y="186385"/>
                  </a:lnTo>
                  <a:lnTo>
                    <a:pt x="41093" y="170245"/>
                  </a:lnTo>
                  <a:lnTo>
                    <a:pt x="34484" y="139452"/>
                  </a:lnTo>
                  <a:lnTo>
                    <a:pt x="5867" y="85650"/>
                  </a:lnTo>
                  <a:lnTo>
                    <a:pt x="0" y="49526"/>
                  </a:lnTo>
                  <a:lnTo>
                    <a:pt x="4867" y="29090"/>
                  </a:lnTo>
                  <a:lnTo>
                    <a:pt x="9440" y="20365"/>
                  </a:lnTo>
                  <a:lnTo>
                    <a:pt x="23880" y="7551"/>
                  </a:lnTo>
                  <a:lnTo>
                    <a:pt x="32644" y="2497"/>
                  </a:lnTo>
                  <a:lnTo>
                    <a:pt x="54860" y="0"/>
                  </a:lnTo>
                  <a:lnTo>
                    <a:pt x="77991" y="3959"/>
                  </a:lnTo>
                  <a:lnTo>
                    <a:pt x="113342" y="23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321404" y="1157530"/>
              <a:ext cx="193830" cy="337344"/>
            </a:xfrm>
            <a:custGeom>
              <a:avLst/>
              <a:gdLst/>
              <a:ahLst/>
              <a:cxnLst/>
              <a:rect l="0" t="0" r="0" b="0"/>
              <a:pathLst>
                <a:path w="193830" h="337344">
                  <a:moveTo>
                    <a:pt x="122658" y="137475"/>
                  </a:moveTo>
                  <a:lnTo>
                    <a:pt x="128247" y="120707"/>
                  </a:lnTo>
                  <a:lnTo>
                    <a:pt x="126134" y="82334"/>
                  </a:lnTo>
                  <a:lnTo>
                    <a:pt x="112510" y="45098"/>
                  </a:lnTo>
                  <a:lnTo>
                    <a:pt x="93655" y="17427"/>
                  </a:lnTo>
                  <a:lnTo>
                    <a:pt x="67661" y="0"/>
                  </a:lnTo>
                  <a:lnTo>
                    <a:pt x="56747" y="201"/>
                  </a:lnTo>
                  <a:lnTo>
                    <a:pt x="32143" y="9784"/>
                  </a:lnTo>
                  <a:lnTo>
                    <a:pt x="14969" y="25741"/>
                  </a:lnTo>
                  <a:lnTo>
                    <a:pt x="8752" y="34910"/>
                  </a:lnTo>
                  <a:lnTo>
                    <a:pt x="0" y="70170"/>
                  </a:lnTo>
                  <a:lnTo>
                    <a:pt x="4193" y="90404"/>
                  </a:lnTo>
                  <a:lnTo>
                    <a:pt x="19707" y="114949"/>
                  </a:lnTo>
                  <a:lnTo>
                    <a:pt x="25948" y="122458"/>
                  </a:lnTo>
                  <a:lnTo>
                    <a:pt x="34789" y="126294"/>
                  </a:lnTo>
                  <a:lnTo>
                    <a:pt x="57089" y="127436"/>
                  </a:lnTo>
                  <a:lnTo>
                    <a:pt x="90362" y="121502"/>
                  </a:lnTo>
                  <a:lnTo>
                    <a:pt x="98788" y="116298"/>
                  </a:lnTo>
                  <a:lnTo>
                    <a:pt x="111269" y="101157"/>
                  </a:lnTo>
                  <a:lnTo>
                    <a:pt x="117405" y="98055"/>
                  </a:lnTo>
                  <a:lnTo>
                    <a:pt x="123835" y="98327"/>
                  </a:lnTo>
                  <a:lnTo>
                    <a:pt x="130462" y="100848"/>
                  </a:lnTo>
                  <a:lnTo>
                    <a:pt x="140944" y="113007"/>
                  </a:lnTo>
                  <a:lnTo>
                    <a:pt x="153423" y="145823"/>
                  </a:lnTo>
                  <a:lnTo>
                    <a:pt x="173709" y="203724"/>
                  </a:lnTo>
                  <a:lnTo>
                    <a:pt x="187827" y="251731"/>
                  </a:lnTo>
                  <a:lnTo>
                    <a:pt x="193829" y="297410"/>
                  </a:lnTo>
                  <a:lnTo>
                    <a:pt x="191163" y="309609"/>
                  </a:lnTo>
                  <a:lnTo>
                    <a:pt x="178841" y="329402"/>
                  </a:lnTo>
                  <a:lnTo>
                    <a:pt x="169472" y="334447"/>
                  </a:lnTo>
                  <a:lnTo>
                    <a:pt x="107391" y="337343"/>
                  </a:lnTo>
                  <a:lnTo>
                    <a:pt x="54565" y="335142"/>
                  </a:lnTo>
                  <a:lnTo>
                    <a:pt x="17373" y="316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514713" y="1157895"/>
              <a:ext cx="150449" cy="182398"/>
            </a:xfrm>
            <a:custGeom>
              <a:avLst/>
              <a:gdLst/>
              <a:ahLst/>
              <a:cxnLst/>
              <a:rect l="0" t="0" r="0" b="0"/>
              <a:pathLst>
                <a:path w="150449" h="182398">
                  <a:moveTo>
                    <a:pt x="45163" y="73939"/>
                  </a:moveTo>
                  <a:lnTo>
                    <a:pt x="45163" y="96295"/>
                  </a:lnTo>
                  <a:lnTo>
                    <a:pt x="49842" y="101711"/>
                  </a:lnTo>
                  <a:lnTo>
                    <a:pt x="57641" y="104152"/>
                  </a:lnTo>
                  <a:lnTo>
                    <a:pt x="87854" y="101998"/>
                  </a:lnTo>
                  <a:lnTo>
                    <a:pt x="107420" y="95768"/>
                  </a:lnTo>
                  <a:lnTo>
                    <a:pt x="123915" y="85201"/>
                  </a:lnTo>
                  <a:lnTo>
                    <a:pt x="135925" y="69585"/>
                  </a:lnTo>
                  <a:lnTo>
                    <a:pt x="140766" y="60508"/>
                  </a:lnTo>
                  <a:lnTo>
                    <a:pt x="141654" y="50947"/>
                  </a:lnTo>
                  <a:lnTo>
                    <a:pt x="136401" y="30965"/>
                  </a:lnTo>
                  <a:lnTo>
                    <a:pt x="123148" y="13505"/>
                  </a:lnTo>
                  <a:lnTo>
                    <a:pt x="114700" y="5574"/>
                  </a:lnTo>
                  <a:lnTo>
                    <a:pt x="104389" y="1456"/>
                  </a:lnTo>
                  <a:lnTo>
                    <a:pt x="80454" y="0"/>
                  </a:lnTo>
                  <a:lnTo>
                    <a:pt x="46260" y="11347"/>
                  </a:lnTo>
                  <a:lnTo>
                    <a:pt x="19491" y="35116"/>
                  </a:lnTo>
                  <a:lnTo>
                    <a:pt x="2331" y="64385"/>
                  </a:lnTo>
                  <a:lnTo>
                    <a:pt x="0" y="91140"/>
                  </a:lnTo>
                  <a:lnTo>
                    <a:pt x="4033" y="119018"/>
                  </a:lnTo>
                  <a:lnTo>
                    <a:pt x="19458" y="147867"/>
                  </a:lnTo>
                  <a:lnTo>
                    <a:pt x="32179" y="163728"/>
                  </a:lnTo>
                  <a:lnTo>
                    <a:pt x="58084" y="180221"/>
                  </a:lnTo>
                  <a:lnTo>
                    <a:pt x="84051" y="182397"/>
                  </a:lnTo>
                  <a:lnTo>
                    <a:pt x="111580" y="178294"/>
                  </a:lnTo>
                  <a:lnTo>
                    <a:pt x="150448" y="158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744578" y="1126549"/>
              <a:ext cx="152211" cy="196161"/>
            </a:xfrm>
            <a:custGeom>
              <a:avLst/>
              <a:gdLst/>
              <a:ahLst/>
              <a:cxnLst/>
              <a:rect l="0" t="0" r="0" b="0"/>
              <a:pathLst>
                <a:path w="152211" h="196161">
                  <a:moveTo>
                    <a:pt x="4810" y="105285"/>
                  </a:moveTo>
                  <a:lnTo>
                    <a:pt x="21600" y="161499"/>
                  </a:lnTo>
                  <a:lnTo>
                    <a:pt x="24603" y="196160"/>
                  </a:lnTo>
                  <a:lnTo>
                    <a:pt x="25024" y="195114"/>
                  </a:lnTo>
                  <a:lnTo>
                    <a:pt x="24324" y="182644"/>
                  </a:lnTo>
                  <a:lnTo>
                    <a:pt x="7876" y="124569"/>
                  </a:lnTo>
                  <a:lnTo>
                    <a:pt x="0" y="86172"/>
                  </a:lnTo>
                  <a:lnTo>
                    <a:pt x="1892" y="58966"/>
                  </a:lnTo>
                  <a:lnTo>
                    <a:pt x="8715" y="49839"/>
                  </a:lnTo>
                  <a:lnTo>
                    <a:pt x="31892" y="39698"/>
                  </a:lnTo>
                  <a:lnTo>
                    <a:pt x="86026" y="24782"/>
                  </a:lnTo>
                  <a:lnTo>
                    <a:pt x="132421" y="10571"/>
                  </a:lnTo>
                  <a:lnTo>
                    <a:pt x="1522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969672" y="1595150"/>
            <a:ext cx="3231406" cy="542136"/>
            <a:chOff x="1969672" y="1595150"/>
            <a:chExt cx="3231406" cy="542136"/>
          </a:xfrm>
        </p:grpSpPr>
        <p:sp>
          <p:nvSpPr>
            <p:cNvPr id="62" name="Freeform 61"/>
            <p:cNvSpPr/>
            <p:nvPr/>
          </p:nvSpPr>
          <p:spPr>
            <a:xfrm>
              <a:off x="1969672" y="1810901"/>
              <a:ext cx="216236" cy="279872"/>
            </a:xfrm>
            <a:custGeom>
              <a:avLst/>
              <a:gdLst/>
              <a:ahLst/>
              <a:cxnLst/>
              <a:rect l="0" t="0" r="0" b="0"/>
              <a:pathLst>
                <a:path w="216236" h="279872">
                  <a:moveTo>
                    <a:pt x="20214" y="0"/>
                  </a:moveTo>
                  <a:lnTo>
                    <a:pt x="3425" y="63450"/>
                  </a:lnTo>
                  <a:lnTo>
                    <a:pt x="0" y="124664"/>
                  </a:lnTo>
                  <a:lnTo>
                    <a:pt x="4912" y="182163"/>
                  </a:lnTo>
                  <a:lnTo>
                    <a:pt x="18318" y="229005"/>
                  </a:lnTo>
                  <a:lnTo>
                    <a:pt x="48964" y="269424"/>
                  </a:lnTo>
                  <a:lnTo>
                    <a:pt x="68866" y="277672"/>
                  </a:lnTo>
                  <a:lnTo>
                    <a:pt x="80725" y="279871"/>
                  </a:lnTo>
                  <a:lnTo>
                    <a:pt x="100140" y="276076"/>
                  </a:lnTo>
                  <a:lnTo>
                    <a:pt x="124224" y="260785"/>
                  </a:lnTo>
                  <a:lnTo>
                    <a:pt x="160426" y="225458"/>
                  </a:lnTo>
                  <a:lnTo>
                    <a:pt x="195666" y="163672"/>
                  </a:lnTo>
                  <a:lnTo>
                    <a:pt x="211150" y="128044"/>
                  </a:lnTo>
                  <a:lnTo>
                    <a:pt x="213089" y="106042"/>
                  </a:lnTo>
                  <a:lnTo>
                    <a:pt x="212391" y="84564"/>
                  </a:lnTo>
                  <a:lnTo>
                    <a:pt x="216235" y="55082"/>
                  </a:lnTo>
                  <a:lnTo>
                    <a:pt x="20972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16269" y="1848277"/>
              <a:ext cx="126343" cy="173317"/>
            </a:xfrm>
            <a:custGeom>
              <a:avLst/>
              <a:gdLst/>
              <a:ahLst/>
              <a:cxnLst/>
              <a:rect l="0" t="0" r="0" b="0"/>
              <a:pathLst>
                <a:path w="126343" h="173317">
                  <a:moveTo>
                    <a:pt x="0" y="25795"/>
                  </a:moveTo>
                  <a:lnTo>
                    <a:pt x="5589" y="84412"/>
                  </a:lnTo>
                  <a:lnTo>
                    <a:pt x="10723" y="144652"/>
                  </a:lnTo>
                  <a:lnTo>
                    <a:pt x="16305" y="173316"/>
                  </a:lnTo>
                  <a:lnTo>
                    <a:pt x="3954" y="120991"/>
                  </a:lnTo>
                  <a:lnTo>
                    <a:pt x="781" y="64183"/>
                  </a:lnTo>
                  <a:lnTo>
                    <a:pt x="2687" y="34668"/>
                  </a:lnTo>
                  <a:lnTo>
                    <a:pt x="11333" y="13751"/>
                  </a:lnTo>
                  <a:lnTo>
                    <a:pt x="19253" y="7237"/>
                  </a:lnTo>
                  <a:lnTo>
                    <a:pt x="40533" y="0"/>
                  </a:lnTo>
                  <a:lnTo>
                    <a:pt x="50418" y="409"/>
                  </a:lnTo>
                  <a:lnTo>
                    <a:pt x="67642" y="7104"/>
                  </a:lnTo>
                  <a:lnTo>
                    <a:pt x="90492" y="29615"/>
                  </a:lnTo>
                  <a:lnTo>
                    <a:pt x="114790" y="78941"/>
                  </a:lnTo>
                  <a:lnTo>
                    <a:pt x="122919" y="113292"/>
                  </a:lnTo>
                  <a:lnTo>
                    <a:pt x="126342" y="162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26839" y="1895129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6788" y="10089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26839" y="1758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84766" y="1684559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54145"/>
                  </a:lnTo>
                  <a:lnTo>
                    <a:pt x="5590" y="114680"/>
                  </a:lnTo>
                  <a:lnTo>
                    <a:pt x="14655" y="165651"/>
                  </a:lnTo>
                  <a:lnTo>
                    <a:pt x="20963" y="225700"/>
                  </a:lnTo>
                  <a:lnTo>
                    <a:pt x="32260" y="269451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00538" y="1779316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78335" y="16767"/>
                  </a:lnTo>
                  <a:lnTo>
                    <a:pt x="157249" y="28119"/>
                  </a:lnTo>
                  <a:lnTo>
                    <a:pt x="96053" y="44938"/>
                  </a:lnTo>
                  <a:lnTo>
                    <a:pt x="33143" y="599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95336" y="1968829"/>
              <a:ext cx="24971" cy="126343"/>
            </a:xfrm>
            <a:custGeom>
              <a:avLst/>
              <a:gdLst/>
              <a:ahLst/>
              <a:cxnLst/>
              <a:rect l="0" t="0" r="0" b="0"/>
              <a:pathLst>
                <a:path w="24971" h="126343">
                  <a:moveTo>
                    <a:pt x="0" y="0"/>
                  </a:moveTo>
                  <a:lnTo>
                    <a:pt x="15641" y="17980"/>
                  </a:lnTo>
                  <a:lnTo>
                    <a:pt x="23720" y="34897"/>
                  </a:lnTo>
                  <a:lnTo>
                    <a:pt x="24970" y="57234"/>
                  </a:lnTo>
                  <a:lnTo>
                    <a:pt x="20457" y="8041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32248" y="1789844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9576" y="31282"/>
                  </a:lnTo>
                  <a:lnTo>
                    <a:pt x="44665" y="92338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63834" y="1768787"/>
              <a:ext cx="147400" cy="368499"/>
            </a:xfrm>
            <a:custGeom>
              <a:avLst/>
              <a:gdLst/>
              <a:ahLst/>
              <a:cxnLst/>
              <a:rect l="0" t="0" r="0" b="0"/>
              <a:pathLst>
                <a:path w="147400" h="368499">
                  <a:moveTo>
                    <a:pt x="147399" y="0"/>
                  </a:moveTo>
                  <a:lnTo>
                    <a:pt x="104737" y="58779"/>
                  </a:lnTo>
                  <a:lnTo>
                    <a:pt x="77101" y="115596"/>
                  </a:lnTo>
                  <a:lnTo>
                    <a:pt x="61709" y="165922"/>
                  </a:lnTo>
                  <a:lnTo>
                    <a:pt x="46028" y="220858"/>
                  </a:lnTo>
                  <a:lnTo>
                    <a:pt x="28546" y="282489"/>
                  </a:lnTo>
                  <a:lnTo>
                    <a:pt x="8498" y="34007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45520" y="1800373"/>
              <a:ext cx="131269" cy="170775"/>
            </a:xfrm>
            <a:custGeom>
              <a:avLst/>
              <a:gdLst/>
              <a:ahLst/>
              <a:cxnLst/>
              <a:rect l="0" t="0" r="0" b="0"/>
              <a:pathLst>
                <a:path w="131269" h="170775">
                  <a:moveTo>
                    <a:pt x="81526" y="0"/>
                  </a:moveTo>
                  <a:lnTo>
                    <a:pt x="57480" y="9575"/>
                  </a:lnTo>
                  <a:lnTo>
                    <a:pt x="36057" y="27533"/>
                  </a:lnTo>
                  <a:lnTo>
                    <a:pt x="16061" y="54561"/>
                  </a:lnTo>
                  <a:lnTo>
                    <a:pt x="6417" y="74552"/>
                  </a:lnTo>
                  <a:lnTo>
                    <a:pt x="0" y="116716"/>
                  </a:lnTo>
                  <a:lnTo>
                    <a:pt x="2609" y="129283"/>
                  </a:lnTo>
                  <a:lnTo>
                    <a:pt x="14867" y="149486"/>
                  </a:lnTo>
                  <a:lnTo>
                    <a:pt x="35132" y="163144"/>
                  </a:lnTo>
                  <a:lnTo>
                    <a:pt x="58567" y="170774"/>
                  </a:lnTo>
                  <a:lnTo>
                    <a:pt x="80681" y="170266"/>
                  </a:lnTo>
                  <a:lnTo>
                    <a:pt x="99088" y="159901"/>
                  </a:lnTo>
                  <a:lnTo>
                    <a:pt x="113898" y="142427"/>
                  </a:lnTo>
                  <a:lnTo>
                    <a:pt x="127642" y="106281"/>
                  </a:lnTo>
                  <a:lnTo>
                    <a:pt x="131268" y="79601"/>
                  </a:lnTo>
                  <a:lnTo>
                    <a:pt x="126641" y="58385"/>
                  </a:lnTo>
                  <a:lnTo>
                    <a:pt x="104606" y="25701"/>
                  </a:lnTo>
                  <a:lnTo>
                    <a:pt x="98083" y="21813"/>
                  </a:lnTo>
                  <a:lnTo>
                    <a:pt x="91394" y="20391"/>
                  </a:lnTo>
                  <a:lnTo>
                    <a:pt x="7099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54852" y="1768787"/>
              <a:ext cx="132548" cy="182024"/>
            </a:xfrm>
            <a:custGeom>
              <a:avLst/>
              <a:gdLst/>
              <a:ahLst/>
              <a:cxnLst/>
              <a:rect l="0" t="0" r="0" b="0"/>
              <a:pathLst>
                <a:path w="132548" h="182024">
                  <a:moveTo>
                    <a:pt x="9065" y="42114"/>
                  </a:moveTo>
                  <a:lnTo>
                    <a:pt x="0" y="100731"/>
                  </a:lnTo>
                  <a:lnTo>
                    <a:pt x="5426" y="124318"/>
                  </a:lnTo>
                  <a:lnTo>
                    <a:pt x="21635" y="154208"/>
                  </a:lnTo>
                  <a:lnTo>
                    <a:pt x="35708" y="169143"/>
                  </a:lnTo>
                  <a:lnTo>
                    <a:pt x="53662" y="179680"/>
                  </a:lnTo>
                  <a:lnTo>
                    <a:pt x="73339" y="182023"/>
                  </a:lnTo>
                  <a:lnTo>
                    <a:pt x="83500" y="181010"/>
                  </a:lnTo>
                  <a:lnTo>
                    <a:pt x="92613" y="175656"/>
                  </a:lnTo>
                  <a:lnTo>
                    <a:pt x="108978" y="157228"/>
                  </a:lnTo>
                  <a:lnTo>
                    <a:pt x="125756" y="126135"/>
                  </a:lnTo>
                  <a:lnTo>
                    <a:pt x="132547" y="83517"/>
                  </a:lnTo>
                  <a:lnTo>
                    <a:pt x="126697" y="25469"/>
                  </a:lnTo>
                  <a:lnTo>
                    <a:pt x="1248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08955" y="1623175"/>
              <a:ext cx="155087" cy="315728"/>
            </a:xfrm>
            <a:custGeom>
              <a:avLst/>
              <a:gdLst/>
              <a:ahLst/>
              <a:cxnLst/>
              <a:rect l="0" t="0" r="0" b="0"/>
              <a:pathLst>
                <a:path w="155087" h="315728">
                  <a:moveTo>
                    <a:pt x="102444" y="187726"/>
                  </a:moveTo>
                  <a:lnTo>
                    <a:pt x="96854" y="170959"/>
                  </a:lnTo>
                  <a:lnTo>
                    <a:pt x="91699" y="167189"/>
                  </a:lnTo>
                  <a:lnTo>
                    <a:pt x="84752" y="165846"/>
                  </a:lnTo>
                  <a:lnTo>
                    <a:pt x="76611" y="166120"/>
                  </a:lnTo>
                  <a:lnTo>
                    <a:pt x="48386" y="177685"/>
                  </a:lnTo>
                  <a:lnTo>
                    <a:pt x="23386" y="195929"/>
                  </a:lnTo>
                  <a:lnTo>
                    <a:pt x="6749" y="221742"/>
                  </a:lnTo>
                  <a:lnTo>
                    <a:pt x="0" y="257206"/>
                  </a:lnTo>
                  <a:lnTo>
                    <a:pt x="3590" y="291761"/>
                  </a:lnTo>
                  <a:lnTo>
                    <a:pt x="8465" y="300366"/>
                  </a:lnTo>
                  <a:lnTo>
                    <a:pt x="23241" y="313048"/>
                  </a:lnTo>
                  <a:lnTo>
                    <a:pt x="32094" y="315727"/>
                  </a:lnTo>
                  <a:lnTo>
                    <a:pt x="51290" y="315585"/>
                  </a:lnTo>
                  <a:lnTo>
                    <a:pt x="68400" y="308503"/>
                  </a:lnTo>
                  <a:lnTo>
                    <a:pt x="76239" y="303339"/>
                  </a:lnTo>
                  <a:lnTo>
                    <a:pt x="88067" y="288243"/>
                  </a:lnTo>
                  <a:lnTo>
                    <a:pt x="110126" y="231335"/>
                  </a:lnTo>
                  <a:lnTo>
                    <a:pt x="128614" y="176800"/>
                  </a:lnTo>
                  <a:lnTo>
                    <a:pt x="132960" y="120967"/>
                  </a:lnTo>
                  <a:lnTo>
                    <a:pt x="142222" y="59178"/>
                  </a:lnTo>
                  <a:lnTo>
                    <a:pt x="140746" y="21736"/>
                  </a:lnTo>
                  <a:lnTo>
                    <a:pt x="138507" y="10386"/>
                  </a:lnTo>
                  <a:lnTo>
                    <a:pt x="133505" y="3989"/>
                  </a:lnTo>
                  <a:lnTo>
                    <a:pt x="126661" y="893"/>
                  </a:lnTo>
                  <a:lnTo>
                    <a:pt x="118588" y="0"/>
                  </a:lnTo>
                  <a:lnTo>
                    <a:pt x="113207" y="4084"/>
                  </a:lnTo>
                  <a:lnTo>
                    <a:pt x="107227" y="21100"/>
                  </a:lnTo>
                  <a:lnTo>
                    <a:pt x="103861" y="68165"/>
                  </a:lnTo>
                  <a:lnTo>
                    <a:pt x="103893" y="130141"/>
                  </a:lnTo>
                  <a:lnTo>
                    <a:pt x="113951" y="184323"/>
                  </a:lnTo>
                  <a:lnTo>
                    <a:pt x="137884" y="244816"/>
                  </a:lnTo>
                  <a:lnTo>
                    <a:pt x="155086" y="271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81314" y="1800373"/>
              <a:ext cx="9070" cy="136871"/>
            </a:xfrm>
            <a:custGeom>
              <a:avLst/>
              <a:gdLst/>
              <a:ahLst/>
              <a:cxnLst/>
              <a:rect l="0" t="0" r="0" b="0"/>
              <a:pathLst>
                <a:path w="9070" h="136871">
                  <a:moveTo>
                    <a:pt x="9069" y="0"/>
                  </a:moveTo>
                  <a:lnTo>
                    <a:pt x="736" y="37478"/>
                  </a:lnTo>
                  <a:lnTo>
                    <a:pt x="0" y="100211"/>
                  </a:lnTo>
                  <a:lnTo>
                    <a:pt x="906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69326" y="169508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43026" y="1789844"/>
              <a:ext cx="126342" cy="113401"/>
            </a:xfrm>
            <a:custGeom>
              <a:avLst/>
              <a:gdLst/>
              <a:ahLst/>
              <a:cxnLst/>
              <a:rect l="0" t="0" r="0" b="0"/>
              <a:pathLst>
                <a:path w="126342" h="113401">
                  <a:moveTo>
                    <a:pt x="0" y="0"/>
                  </a:moveTo>
                  <a:lnTo>
                    <a:pt x="34746" y="37086"/>
                  </a:lnTo>
                  <a:lnTo>
                    <a:pt x="60492" y="94070"/>
                  </a:lnTo>
                  <a:lnTo>
                    <a:pt x="72118" y="110439"/>
                  </a:lnTo>
                  <a:lnTo>
                    <a:pt x="78494" y="113400"/>
                  </a:lnTo>
                  <a:lnTo>
                    <a:pt x="85085" y="113035"/>
                  </a:lnTo>
                  <a:lnTo>
                    <a:pt x="91818" y="110452"/>
                  </a:lnTo>
                  <a:lnTo>
                    <a:pt x="102419" y="98223"/>
                  </a:lnTo>
                  <a:lnTo>
                    <a:pt x="109860" y="79919"/>
                  </a:lnTo>
                  <a:lnTo>
                    <a:pt x="120618" y="22107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653596" y="178984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8333" y="37478"/>
                  </a:lnTo>
                  <a:lnTo>
                    <a:pt x="17475" y="10021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64124" y="1695088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31585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74359" y="1595150"/>
              <a:ext cx="163507" cy="352196"/>
            </a:xfrm>
            <a:custGeom>
              <a:avLst/>
              <a:gdLst/>
              <a:ahLst/>
              <a:cxnLst/>
              <a:rect l="0" t="0" r="0" b="0"/>
              <a:pathLst>
                <a:path w="163507" h="352196">
                  <a:moveTo>
                    <a:pt x="79278" y="236808"/>
                  </a:moveTo>
                  <a:lnTo>
                    <a:pt x="84867" y="220040"/>
                  </a:lnTo>
                  <a:lnTo>
                    <a:pt x="84492" y="202450"/>
                  </a:lnTo>
                  <a:lnTo>
                    <a:pt x="82754" y="192846"/>
                  </a:lnTo>
                  <a:lnTo>
                    <a:pt x="78086" y="185273"/>
                  </a:lnTo>
                  <a:lnTo>
                    <a:pt x="63541" y="173739"/>
                  </a:lnTo>
                  <a:lnTo>
                    <a:pt x="55918" y="172535"/>
                  </a:lnTo>
                  <a:lnTo>
                    <a:pt x="48497" y="174073"/>
                  </a:lnTo>
                  <a:lnTo>
                    <a:pt x="32842" y="183189"/>
                  </a:lnTo>
                  <a:lnTo>
                    <a:pt x="14186" y="198940"/>
                  </a:lnTo>
                  <a:lnTo>
                    <a:pt x="3555" y="220758"/>
                  </a:lnTo>
                  <a:lnTo>
                    <a:pt x="0" y="246052"/>
                  </a:lnTo>
                  <a:lnTo>
                    <a:pt x="7249" y="300418"/>
                  </a:lnTo>
                  <a:lnTo>
                    <a:pt x="14510" y="325911"/>
                  </a:lnTo>
                  <a:lnTo>
                    <a:pt x="25536" y="345039"/>
                  </a:lnTo>
                  <a:lnTo>
                    <a:pt x="32921" y="349907"/>
                  </a:lnTo>
                  <a:lnTo>
                    <a:pt x="50486" y="352195"/>
                  </a:lnTo>
                  <a:lnTo>
                    <a:pt x="66872" y="346193"/>
                  </a:lnTo>
                  <a:lnTo>
                    <a:pt x="74517" y="341317"/>
                  </a:lnTo>
                  <a:lnTo>
                    <a:pt x="86130" y="326540"/>
                  </a:lnTo>
                  <a:lnTo>
                    <a:pt x="118874" y="264833"/>
                  </a:lnTo>
                  <a:lnTo>
                    <a:pt x="128055" y="222105"/>
                  </a:lnTo>
                  <a:lnTo>
                    <a:pt x="136746" y="160854"/>
                  </a:lnTo>
                  <a:lnTo>
                    <a:pt x="141323" y="103695"/>
                  </a:lnTo>
                  <a:lnTo>
                    <a:pt x="139107" y="50464"/>
                  </a:lnTo>
                  <a:lnTo>
                    <a:pt x="127751" y="5807"/>
                  </a:lnTo>
                  <a:lnTo>
                    <a:pt x="123292" y="919"/>
                  </a:lnTo>
                  <a:lnTo>
                    <a:pt x="117979" y="0"/>
                  </a:lnTo>
                  <a:lnTo>
                    <a:pt x="112098" y="1727"/>
                  </a:lnTo>
                  <a:lnTo>
                    <a:pt x="107007" y="7558"/>
                  </a:lnTo>
                  <a:lnTo>
                    <a:pt x="98231" y="26515"/>
                  </a:lnTo>
                  <a:lnTo>
                    <a:pt x="92302" y="69084"/>
                  </a:lnTo>
                  <a:lnTo>
                    <a:pt x="97535" y="128635"/>
                  </a:lnTo>
                  <a:lnTo>
                    <a:pt x="102901" y="189271"/>
                  </a:lnTo>
                  <a:lnTo>
                    <a:pt x="114744" y="224673"/>
                  </a:lnTo>
                  <a:lnTo>
                    <a:pt x="144985" y="286190"/>
                  </a:lnTo>
                  <a:lnTo>
                    <a:pt x="163506" y="310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69450" y="1734871"/>
              <a:ext cx="116015" cy="202373"/>
            </a:xfrm>
            <a:custGeom>
              <a:avLst/>
              <a:gdLst/>
              <a:ahLst/>
              <a:cxnLst/>
              <a:rect l="0" t="0" r="0" b="0"/>
              <a:pathLst>
                <a:path w="116015" h="202373">
                  <a:moveTo>
                    <a:pt x="0" y="86559"/>
                  </a:moveTo>
                  <a:lnTo>
                    <a:pt x="5590" y="103326"/>
                  </a:lnTo>
                  <a:lnTo>
                    <a:pt x="10746" y="105926"/>
                  </a:lnTo>
                  <a:lnTo>
                    <a:pt x="17692" y="105319"/>
                  </a:lnTo>
                  <a:lnTo>
                    <a:pt x="54058" y="87535"/>
                  </a:lnTo>
                  <a:lnTo>
                    <a:pt x="110349" y="47732"/>
                  </a:lnTo>
                  <a:lnTo>
                    <a:pt x="114510" y="39617"/>
                  </a:lnTo>
                  <a:lnTo>
                    <a:pt x="116014" y="21242"/>
                  </a:lnTo>
                  <a:lnTo>
                    <a:pt x="112438" y="13768"/>
                  </a:lnTo>
                  <a:lnTo>
                    <a:pt x="99106" y="2345"/>
                  </a:lnTo>
                  <a:lnTo>
                    <a:pt x="90637" y="0"/>
                  </a:lnTo>
                  <a:lnTo>
                    <a:pt x="71869" y="515"/>
                  </a:lnTo>
                  <a:lnTo>
                    <a:pt x="41572" y="12971"/>
                  </a:lnTo>
                  <a:lnTo>
                    <a:pt x="27055" y="28117"/>
                  </a:lnTo>
                  <a:lnTo>
                    <a:pt x="8204" y="66436"/>
                  </a:lnTo>
                  <a:lnTo>
                    <a:pt x="2431" y="102953"/>
                  </a:lnTo>
                  <a:lnTo>
                    <a:pt x="7320" y="123481"/>
                  </a:lnTo>
                  <a:lnTo>
                    <a:pt x="29522" y="161312"/>
                  </a:lnTo>
                  <a:lnTo>
                    <a:pt x="45876" y="175544"/>
                  </a:lnTo>
                  <a:lnTo>
                    <a:pt x="94757" y="202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37699" y="2000414"/>
              <a:ext cx="1052851" cy="52644"/>
            </a:xfrm>
            <a:custGeom>
              <a:avLst/>
              <a:gdLst/>
              <a:ahLst/>
              <a:cxnLst/>
              <a:rect l="0" t="0" r="0" b="0"/>
              <a:pathLst>
                <a:path w="1052851" h="52644">
                  <a:moveTo>
                    <a:pt x="1052850" y="0"/>
                  </a:moveTo>
                  <a:lnTo>
                    <a:pt x="1041672" y="16768"/>
                  </a:lnTo>
                  <a:lnTo>
                    <a:pt x="1034869" y="20537"/>
                  </a:lnTo>
                  <a:lnTo>
                    <a:pt x="1017952" y="21606"/>
                  </a:lnTo>
                  <a:lnTo>
                    <a:pt x="965066" y="12796"/>
                  </a:lnTo>
                  <a:lnTo>
                    <a:pt x="906178" y="10977"/>
                  </a:lnTo>
                  <a:lnTo>
                    <a:pt x="855494" y="10661"/>
                  </a:lnTo>
                  <a:lnTo>
                    <a:pt x="792031" y="11725"/>
                  </a:lnTo>
                  <a:lnTo>
                    <a:pt x="736924" y="17772"/>
                  </a:lnTo>
                  <a:lnTo>
                    <a:pt x="675196" y="20408"/>
                  </a:lnTo>
                  <a:lnTo>
                    <a:pt x="617943" y="15340"/>
                  </a:lnTo>
                  <a:lnTo>
                    <a:pt x="560404" y="11479"/>
                  </a:lnTo>
                  <a:lnTo>
                    <a:pt x="497046" y="13836"/>
                  </a:lnTo>
                  <a:lnTo>
                    <a:pt x="439123" y="19631"/>
                  </a:lnTo>
                  <a:lnTo>
                    <a:pt x="381452" y="28011"/>
                  </a:lnTo>
                  <a:lnTo>
                    <a:pt x="332042" y="30526"/>
                  </a:lnTo>
                  <a:lnTo>
                    <a:pt x="281527" y="31272"/>
                  </a:lnTo>
                  <a:lnTo>
                    <a:pt x="221943" y="31523"/>
                  </a:lnTo>
                  <a:lnTo>
                    <a:pt x="159524" y="37162"/>
                  </a:lnTo>
                  <a:lnTo>
                    <a:pt x="99275" y="33900"/>
                  </a:lnTo>
                  <a:lnTo>
                    <a:pt x="56451" y="346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01077" y="194777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605703" y="2378472"/>
            <a:ext cx="4406070" cy="477595"/>
            <a:chOff x="1605703" y="2378472"/>
            <a:chExt cx="4406070" cy="477595"/>
          </a:xfrm>
        </p:grpSpPr>
        <p:sp>
          <p:nvSpPr>
            <p:cNvPr id="84" name="Freeform 83"/>
            <p:cNvSpPr/>
            <p:nvPr/>
          </p:nvSpPr>
          <p:spPr>
            <a:xfrm>
              <a:off x="1605703" y="2389969"/>
              <a:ext cx="184142" cy="466098"/>
            </a:xfrm>
            <a:custGeom>
              <a:avLst/>
              <a:gdLst/>
              <a:ahLst/>
              <a:cxnLst/>
              <a:rect l="0" t="0" r="0" b="0"/>
              <a:pathLst>
                <a:path w="184142" h="466098">
                  <a:moveTo>
                    <a:pt x="15685" y="0"/>
                  </a:moveTo>
                  <a:lnTo>
                    <a:pt x="10096" y="16767"/>
                  </a:lnTo>
                  <a:lnTo>
                    <a:pt x="14140" y="78564"/>
                  </a:lnTo>
                  <a:lnTo>
                    <a:pt x="15380" y="139261"/>
                  </a:lnTo>
                  <a:lnTo>
                    <a:pt x="15625" y="197480"/>
                  </a:lnTo>
                  <a:lnTo>
                    <a:pt x="12554" y="260973"/>
                  </a:lnTo>
                  <a:lnTo>
                    <a:pt x="6618" y="318922"/>
                  </a:lnTo>
                  <a:lnTo>
                    <a:pt x="4275" y="381494"/>
                  </a:lnTo>
                  <a:lnTo>
                    <a:pt x="0" y="433195"/>
                  </a:lnTo>
                  <a:lnTo>
                    <a:pt x="1719" y="446724"/>
                  </a:lnTo>
                  <a:lnTo>
                    <a:pt x="7544" y="455743"/>
                  </a:lnTo>
                  <a:lnTo>
                    <a:pt x="16107" y="461756"/>
                  </a:lnTo>
                  <a:lnTo>
                    <a:pt x="26495" y="465765"/>
                  </a:lnTo>
                  <a:lnTo>
                    <a:pt x="36930" y="466097"/>
                  </a:lnTo>
                  <a:lnTo>
                    <a:pt x="89409" y="449359"/>
                  </a:lnTo>
                  <a:lnTo>
                    <a:pt x="150364" y="440020"/>
                  </a:lnTo>
                  <a:lnTo>
                    <a:pt x="18414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89844" y="2821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63502" y="2558425"/>
              <a:ext cx="115815" cy="21057"/>
            </a:xfrm>
            <a:custGeom>
              <a:avLst/>
              <a:gdLst/>
              <a:ahLst/>
              <a:cxnLst/>
              <a:rect l="0" t="0" r="0" b="0"/>
              <a:pathLst>
                <a:path w="115815" h="21057">
                  <a:moveTo>
                    <a:pt x="115814" y="21056"/>
                  </a:moveTo>
                  <a:lnTo>
                    <a:pt x="99046" y="15467"/>
                  </a:lnTo>
                  <a:lnTo>
                    <a:pt x="43488" y="132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684559" y="2384379"/>
              <a:ext cx="157929" cy="26648"/>
            </a:xfrm>
            <a:custGeom>
              <a:avLst/>
              <a:gdLst/>
              <a:ahLst/>
              <a:cxnLst/>
              <a:rect l="0" t="0" r="0" b="0"/>
              <a:pathLst>
                <a:path w="157929" h="26648">
                  <a:moveTo>
                    <a:pt x="157928" y="5590"/>
                  </a:moveTo>
                  <a:lnTo>
                    <a:pt x="141160" y="0"/>
                  </a:lnTo>
                  <a:lnTo>
                    <a:pt x="108376" y="2114"/>
                  </a:lnTo>
                  <a:lnTo>
                    <a:pt x="53050" y="16585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47772" y="2611067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105285" y="0"/>
                  </a:moveTo>
                  <a:lnTo>
                    <a:pt x="89643" y="17981"/>
                  </a:lnTo>
                  <a:lnTo>
                    <a:pt x="65678" y="74354"/>
                  </a:lnTo>
                  <a:lnTo>
                    <a:pt x="34915" y="13692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05658" y="2611067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168456" y="210570"/>
                  </a:moveTo>
                  <a:lnTo>
                    <a:pt x="148212" y="166608"/>
                  </a:lnTo>
                  <a:lnTo>
                    <a:pt x="93903" y="105123"/>
                  </a:lnTo>
                  <a:lnTo>
                    <a:pt x="37099" y="421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21513" y="276899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10984" y="2579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14980" y="2389969"/>
              <a:ext cx="267914" cy="386244"/>
            </a:xfrm>
            <a:custGeom>
              <a:avLst/>
              <a:gdLst/>
              <a:ahLst/>
              <a:cxnLst/>
              <a:rect l="0" t="0" r="0" b="0"/>
              <a:pathLst>
                <a:path w="267914" h="386244">
                  <a:moveTo>
                    <a:pt x="96128" y="0"/>
                  </a:moveTo>
                  <a:lnTo>
                    <a:pt x="75885" y="43962"/>
                  </a:lnTo>
                  <a:lnTo>
                    <a:pt x="36526" y="105199"/>
                  </a:lnTo>
                  <a:lnTo>
                    <a:pt x="4427" y="143416"/>
                  </a:lnTo>
                  <a:lnTo>
                    <a:pt x="1069" y="143573"/>
                  </a:lnTo>
                  <a:lnTo>
                    <a:pt x="0" y="138999"/>
                  </a:lnTo>
                  <a:lnTo>
                    <a:pt x="457" y="131271"/>
                  </a:lnTo>
                  <a:lnTo>
                    <a:pt x="7205" y="116444"/>
                  </a:lnTo>
                  <a:lnTo>
                    <a:pt x="30600" y="87862"/>
                  </a:lnTo>
                  <a:lnTo>
                    <a:pt x="80728" y="54699"/>
                  </a:lnTo>
                  <a:lnTo>
                    <a:pt x="89371" y="51674"/>
                  </a:lnTo>
                  <a:lnTo>
                    <a:pt x="108333" y="51432"/>
                  </a:lnTo>
                  <a:lnTo>
                    <a:pt x="125339" y="58343"/>
                  </a:lnTo>
                  <a:lnTo>
                    <a:pt x="133150" y="63462"/>
                  </a:lnTo>
                  <a:lnTo>
                    <a:pt x="144948" y="78508"/>
                  </a:lnTo>
                  <a:lnTo>
                    <a:pt x="149732" y="87433"/>
                  </a:lnTo>
                  <a:lnTo>
                    <a:pt x="151927" y="112948"/>
                  </a:lnTo>
                  <a:lnTo>
                    <a:pt x="147834" y="140276"/>
                  </a:lnTo>
                  <a:lnTo>
                    <a:pt x="117657" y="194645"/>
                  </a:lnTo>
                  <a:lnTo>
                    <a:pt x="118669" y="195274"/>
                  </a:lnTo>
                  <a:lnTo>
                    <a:pt x="142695" y="185061"/>
                  </a:lnTo>
                  <a:lnTo>
                    <a:pt x="176736" y="180785"/>
                  </a:lnTo>
                  <a:lnTo>
                    <a:pt x="196685" y="186023"/>
                  </a:lnTo>
                  <a:lnTo>
                    <a:pt x="228556" y="208450"/>
                  </a:lnTo>
                  <a:lnTo>
                    <a:pt x="256211" y="243816"/>
                  </a:lnTo>
                  <a:lnTo>
                    <a:pt x="265932" y="263950"/>
                  </a:lnTo>
                  <a:lnTo>
                    <a:pt x="267913" y="284597"/>
                  </a:lnTo>
                  <a:lnTo>
                    <a:pt x="263724" y="305472"/>
                  </a:lnTo>
                  <a:lnTo>
                    <a:pt x="247042" y="336955"/>
                  </a:lnTo>
                  <a:lnTo>
                    <a:pt x="220392" y="366170"/>
                  </a:lnTo>
                  <a:lnTo>
                    <a:pt x="200490" y="378381"/>
                  </a:lnTo>
                  <a:lnTo>
                    <a:pt x="163965" y="386243"/>
                  </a:lnTo>
                  <a:lnTo>
                    <a:pt x="108297" y="380785"/>
                  </a:lnTo>
                  <a:lnTo>
                    <a:pt x="96128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044508" y="2453139"/>
              <a:ext cx="162339" cy="288582"/>
            </a:xfrm>
            <a:custGeom>
              <a:avLst/>
              <a:gdLst/>
              <a:ahLst/>
              <a:cxnLst/>
              <a:rect l="0" t="0" r="0" b="0"/>
              <a:pathLst>
                <a:path w="162339" h="288582">
                  <a:moveTo>
                    <a:pt x="92984" y="0"/>
                  </a:moveTo>
                  <a:lnTo>
                    <a:pt x="76217" y="11179"/>
                  </a:lnTo>
                  <a:lnTo>
                    <a:pt x="64864" y="26026"/>
                  </a:lnTo>
                  <a:lnTo>
                    <a:pt x="35902" y="81590"/>
                  </a:lnTo>
                  <a:lnTo>
                    <a:pt x="7204" y="142113"/>
                  </a:lnTo>
                  <a:lnTo>
                    <a:pt x="0" y="204110"/>
                  </a:lnTo>
                  <a:lnTo>
                    <a:pt x="1092" y="247131"/>
                  </a:lnTo>
                  <a:lnTo>
                    <a:pt x="9639" y="271273"/>
                  </a:lnTo>
                  <a:lnTo>
                    <a:pt x="17534" y="279115"/>
                  </a:lnTo>
                  <a:lnTo>
                    <a:pt x="38783" y="287828"/>
                  </a:lnTo>
                  <a:lnTo>
                    <a:pt x="60706" y="288581"/>
                  </a:lnTo>
                  <a:lnTo>
                    <a:pt x="103376" y="279532"/>
                  </a:lnTo>
                  <a:lnTo>
                    <a:pt x="129468" y="264279"/>
                  </a:lnTo>
                  <a:lnTo>
                    <a:pt x="152017" y="244941"/>
                  </a:lnTo>
                  <a:lnTo>
                    <a:pt x="160165" y="225067"/>
                  </a:lnTo>
                  <a:lnTo>
                    <a:pt x="162338" y="213216"/>
                  </a:lnTo>
                  <a:lnTo>
                    <a:pt x="160277" y="204145"/>
                  </a:lnTo>
                  <a:lnTo>
                    <a:pt x="155393" y="196928"/>
                  </a:lnTo>
                  <a:lnTo>
                    <a:pt x="148628" y="190947"/>
                  </a:lnTo>
                  <a:lnTo>
                    <a:pt x="139439" y="188130"/>
                  </a:lnTo>
                  <a:lnTo>
                    <a:pt x="105319" y="189753"/>
                  </a:lnTo>
                  <a:lnTo>
                    <a:pt x="73632" y="198813"/>
                  </a:lnTo>
                  <a:lnTo>
                    <a:pt x="51245" y="214626"/>
                  </a:lnTo>
                  <a:lnTo>
                    <a:pt x="4034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59773" y="2442611"/>
              <a:ext cx="77803" cy="294799"/>
            </a:xfrm>
            <a:custGeom>
              <a:avLst/>
              <a:gdLst/>
              <a:ahLst/>
              <a:cxnLst/>
              <a:rect l="0" t="0" r="0" b="0"/>
              <a:pathLst>
                <a:path w="77803" h="294799">
                  <a:moveTo>
                    <a:pt x="67273" y="294798"/>
                  </a:moveTo>
                  <a:lnTo>
                    <a:pt x="60038" y="267242"/>
                  </a:lnTo>
                  <a:lnTo>
                    <a:pt x="54276" y="214139"/>
                  </a:lnTo>
                  <a:lnTo>
                    <a:pt x="37703" y="158398"/>
                  </a:lnTo>
                  <a:lnTo>
                    <a:pt x="12542" y="105347"/>
                  </a:lnTo>
                  <a:lnTo>
                    <a:pt x="1014" y="73718"/>
                  </a:lnTo>
                  <a:lnTo>
                    <a:pt x="0" y="52651"/>
                  </a:lnTo>
                  <a:lnTo>
                    <a:pt x="4619" y="32759"/>
                  </a:lnTo>
                  <a:lnTo>
                    <a:pt x="14470" y="16119"/>
                  </a:lnTo>
                  <a:lnTo>
                    <a:pt x="21543" y="11916"/>
                  </a:lnTo>
                  <a:lnTo>
                    <a:pt x="778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53347" y="260053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20"/>
                  </a:lnTo>
                  <a:lnTo>
                    <a:pt x="52386" y="6066"/>
                  </a:lnTo>
                  <a:lnTo>
                    <a:pt x="31471" y="3476"/>
                  </a:lnTo>
                  <a:lnTo>
                    <a:pt x="23321" y="4657"/>
                  </a:lnTo>
                  <a:lnTo>
                    <a:pt x="16717" y="77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66112" y="2453139"/>
              <a:ext cx="39920" cy="252685"/>
            </a:xfrm>
            <a:custGeom>
              <a:avLst/>
              <a:gdLst/>
              <a:ahLst/>
              <a:cxnLst/>
              <a:rect l="0" t="0" r="0" b="0"/>
              <a:pathLst>
                <a:path w="39920" h="252685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4679" y="136884"/>
                  </a:lnTo>
                  <a:lnTo>
                    <a:pt x="23900" y="198426"/>
                  </a:lnTo>
                  <a:lnTo>
                    <a:pt x="3991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34516" y="2611067"/>
              <a:ext cx="132403" cy="116053"/>
            </a:xfrm>
            <a:custGeom>
              <a:avLst/>
              <a:gdLst/>
              <a:ahLst/>
              <a:cxnLst/>
              <a:rect l="0" t="0" r="0" b="0"/>
              <a:pathLst>
                <a:path w="132403" h="116053">
                  <a:moveTo>
                    <a:pt x="66313" y="10528"/>
                  </a:moveTo>
                  <a:lnTo>
                    <a:pt x="35030" y="20104"/>
                  </a:lnTo>
                  <a:lnTo>
                    <a:pt x="18874" y="30772"/>
                  </a:lnTo>
                  <a:lnTo>
                    <a:pt x="7014" y="46432"/>
                  </a:lnTo>
                  <a:lnTo>
                    <a:pt x="2214" y="55521"/>
                  </a:lnTo>
                  <a:lnTo>
                    <a:pt x="0" y="74979"/>
                  </a:lnTo>
                  <a:lnTo>
                    <a:pt x="1047" y="85081"/>
                  </a:lnTo>
                  <a:lnTo>
                    <a:pt x="11569" y="102544"/>
                  </a:lnTo>
                  <a:lnTo>
                    <a:pt x="19289" y="110477"/>
                  </a:lnTo>
                  <a:lnTo>
                    <a:pt x="27944" y="114595"/>
                  </a:lnTo>
                  <a:lnTo>
                    <a:pt x="46920" y="116052"/>
                  </a:lnTo>
                  <a:lnTo>
                    <a:pt x="82924" y="110295"/>
                  </a:lnTo>
                  <a:lnTo>
                    <a:pt x="112049" y="95591"/>
                  </a:lnTo>
                  <a:lnTo>
                    <a:pt x="124854" y="79919"/>
                  </a:lnTo>
                  <a:lnTo>
                    <a:pt x="129907" y="70827"/>
                  </a:lnTo>
                  <a:lnTo>
                    <a:pt x="132402" y="51366"/>
                  </a:lnTo>
                  <a:lnTo>
                    <a:pt x="128441" y="32188"/>
                  </a:lnTo>
                  <a:lnTo>
                    <a:pt x="118882" y="15865"/>
                  </a:lnTo>
                  <a:lnTo>
                    <a:pt x="106834" y="7051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21582" y="2547896"/>
              <a:ext cx="174045" cy="167407"/>
            </a:xfrm>
            <a:custGeom>
              <a:avLst/>
              <a:gdLst/>
              <a:ahLst/>
              <a:cxnLst/>
              <a:rect l="0" t="0" r="0" b="0"/>
              <a:pathLst>
                <a:path w="174045" h="167407">
                  <a:moveTo>
                    <a:pt x="5589" y="0"/>
                  </a:moveTo>
                  <a:lnTo>
                    <a:pt x="0" y="16767"/>
                  </a:lnTo>
                  <a:lnTo>
                    <a:pt x="1862" y="22877"/>
                  </a:lnTo>
                  <a:lnTo>
                    <a:pt x="6614" y="28119"/>
                  </a:lnTo>
                  <a:lnTo>
                    <a:pt x="13291" y="32784"/>
                  </a:lnTo>
                  <a:lnTo>
                    <a:pt x="33189" y="34848"/>
                  </a:lnTo>
                  <a:lnTo>
                    <a:pt x="96527" y="33185"/>
                  </a:lnTo>
                  <a:lnTo>
                    <a:pt x="119706" y="37366"/>
                  </a:lnTo>
                  <a:lnTo>
                    <a:pt x="124950" y="43628"/>
                  </a:lnTo>
                  <a:lnTo>
                    <a:pt x="126107" y="52482"/>
                  </a:lnTo>
                  <a:lnTo>
                    <a:pt x="121154" y="72458"/>
                  </a:lnTo>
                  <a:lnTo>
                    <a:pt x="98909" y="104346"/>
                  </a:lnTo>
                  <a:lnTo>
                    <a:pt x="51128" y="159952"/>
                  </a:lnTo>
                  <a:lnTo>
                    <a:pt x="49987" y="165126"/>
                  </a:lnTo>
                  <a:lnTo>
                    <a:pt x="52735" y="167406"/>
                  </a:lnTo>
                  <a:lnTo>
                    <a:pt x="65147" y="166820"/>
                  </a:lnTo>
                  <a:lnTo>
                    <a:pt x="122010" y="152796"/>
                  </a:lnTo>
                  <a:lnTo>
                    <a:pt x="150828" y="154717"/>
                  </a:lnTo>
                  <a:lnTo>
                    <a:pt x="17404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21969" y="2547896"/>
              <a:ext cx="115814" cy="52643"/>
            </a:xfrm>
            <a:custGeom>
              <a:avLst/>
              <a:gdLst/>
              <a:ahLst/>
              <a:cxnLst/>
              <a:rect l="0" t="0" r="0" b="0"/>
              <a:pathLst>
                <a:path w="115814" h="52643">
                  <a:moveTo>
                    <a:pt x="115813" y="0"/>
                  </a:moveTo>
                  <a:lnTo>
                    <a:pt x="104635" y="16767"/>
                  </a:lnTo>
                  <a:lnTo>
                    <a:pt x="86668" y="28119"/>
                  </a:lnTo>
                  <a:lnTo>
                    <a:pt x="24390" y="4921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53554" y="2674238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6668" y="5589"/>
                  </a:lnTo>
                  <a:lnTo>
                    <a:pt x="26201" y="145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653596" y="2663709"/>
              <a:ext cx="905451" cy="73701"/>
            </a:xfrm>
            <a:custGeom>
              <a:avLst/>
              <a:gdLst/>
              <a:ahLst/>
              <a:cxnLst/>
              <a:rect l="0" t="0" r="0" b="0"/>
              <a:pathLst>
                <a:path w="905451" h="73701">
                  <a:moveTo>
                    <a:pt x="0" y="73700"/>
                  </a:moveTo>
                  <a:lnTo>
                    <a:pt x="37477" y="65367"/>
                  </a:lnTo>
                  <a:lnTo>
                    <a:pt x="88901" y="63605"/>
                  </a:lnTo>
                  <a:lnTo>
                    <a:pt x="142949" y="62087"/>
                  </a:lnTo>
                  <a:lnTo>
                    <a:pt x="205045" y="54118"/>
                  </a:lnTo>
                  <a:lnTo>
                    <a:pt x="259998" y="51764"/>
                  </a:lnTo>
                  <a:lnTo>
                    <a:pt x="315913" y="47487"/>
                  </a:lnTo>
                  <a:lnTo>
                    <a:pt x="357986" y="47996"/>
                  </a:lnTo>
                  <a:lnTo>
                    <a:pt x="420925" y="36823"/>
                  </a:lnTo>
                  <a:lnTo>
                    <a:pt x="482664" y="35597"/>
                  </a:lnTo>
                  <a:lnTo>
                    <a:pt x="534505" y="31208"/>
                  </a:lnTo>
                  <a:lnTo>
                    <a:pt x="589805" y="20290"/>
                  </a:lnTo>
                  <a:lnTo>
                    <a:pt x="616595" y="16037"/>
                  </a:lnTo>
                  <a:lnTo>
                    <a:pt x="662389" y="16600"/>
                  </a:lnTo>
                  <a:lnTo>
                    <a:pt x="724224" y="10158"/>
                  </a:lnTo>
                  <a:lnTo>
                    <a:pt x="764276" y="4700"/>
                  </a:lnTo>
                  <a:lnTo>
                    <a:pt x="809844" y="5911"/>
                  </a:lnTo>
                  <a:lnTo>
                    <a:pt x="869290" y="779"/>
                  </a:lnTo>
                  <a:lnTo>
                    <a:pt x="9054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28510" y="2378472"/>
              <a:ext cx="283263" cy="318349"/>
            </a:xfrm>
            <a:custGeom>
              <a:avLst/>
              <a:gdLst/>
              <a:ahLst/>
              <a:cxnLst/>
              <a:rect l="0" t="0" r="0" b="0"/>
              <a:pathLst>
                <a:path w="283263" h="318349">
                  <a:moveTo>
                    <a:pt x="230619" y="95725"/>
                  </a:moveTo>
                  <a:lnTo>
                    <a:pt x="211491" y="43020"/>
                  </a:lnTo>
                  <a:lnTo>
                    <a:pt x="192846" y="19537"/>
                  </a:lnTo>
                  <a:lnTo>
                    <a:pt x="175227" y="4931"/>
                  </a:lnTo>
                  <a:lnTo>
                    <a:pt x="152578" y="0"/>
                  </a:lnTo>
                  <a:lnTo>
                    <a:pt x="105499" y="6366"/>
                  </a:lnTo>
                  <a:lnTo>
                    <a:pt x="78643" y="21155"/>
                  </a:lnTo>
                  <a:lnTo>
                    <a:pt x="41428" y="57077"/>
                  </a:lnTo>
                  <a:lnTo>
                    <a:pt x="23264" y="86223"/>
                  </a:lnTo>
                  <a:lnTo>
                    <a:pt x="4095" y="139144"/>
                  </a:lnTo>
                  <a:lnTo>
                    <a:pt x="0" y="191432"/>
                  </a:lnTo>
                  <a:lnTo>
                    <a:pt x="2410" y="229757"/>
                  </a:lnTo>
                  <a:lnTo>
                    <a:pt x="13653" y="263340"/>
                  </a:lnTo>
                  <a:lnTo>
                    <a:pt x="19294" y="274149"/>
                  </a:lnTo>
                  <a:lnTo>
                    <a:pt x="34922" y="289278"/>
                  </a:lnTo>
                  <a:lnTo>
                    <a:pt x="73550" y="314112"/>
                  </a:lnTo>
                  <a:lnTo>
                    <a:pt x="97250" y="318348"/>
                  </a:lnTo>
                  <a:lnTo>
                    <a:pt x="150593" y="317124"/>
                  </a:lnTo>
                  <a:lnTo>
                    <a:pt x="208729" y="305410"/>
                  </a:lnTo>
                  <a:lnTo>
                    <a:pt x="259755" y="287461"/>
                  </a:lnTo>
                  <a:lnTo>
                    <a:pt x="283262" y="264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896578" y="3105906"/>
            <a:ext cx="636646" cy="339170"/>
            <a:chOff x="2896578" y="3105906"/>
            <a:chExt cx="636646" cy="339170"/>
          </a:xfrm>
        </p:grpSpPr>
        <p:sp>
          <p:nvSpPr>
            <p:cNvPr id="104" name="Freeform 103"/>
            <p:cNvSpPr/>
            <p:nvPr/>
          </p:nvSpPr>
          <p:spPr>
            <a:xfrm>
              <a:off x="2896578" y="3105906"/>
              <a:ext cx="327942" cy="339170"/>
            </a:xfrm>
            <a:custGeom>
              <a:avLst/>
              <a:gdLst/>
              <a:ahLst/>
              <a:cxnLst/>
              <a:rect l="0" t="0" r="0" b="0"/>
              <a:pathLst>
                <a:path w="327942" h="339170">
                  <a:moveTo>
                    <a:pt x="114572" y="0"/>
                  </a:moveTo>
                  <a:lnTo>
                    <a:pt x="94329" y="43963"/>
                  </a:lnTo>
                  <a:lnTo>
                    <a:pt x="30889" y="105084"/>
                  </a:lnTo>
                  <a:lnTo>
                    <a:pt x="23688" y="112170"/>
                  </a:lnTo>
                  <a:lnTo>
                    <a:pt x="16548" y="114554"/>
                  </a:lnTo>
                  <a:lnTo>
                    <a:pt x="9448" y="113804"/>
                  </a:lnTo>
                  <a:lnTo>
                    <a:pt x="2376" y="110965"/>
                  </a:lnTo>
                  <a:lnTo>
                    <a:pt x="0" y="105562"/>
                  </a:lnTo>
                  <a:lnTo>
                    <a:pt x="756" y="98451"/>
                  </a:lnTo>
                  <a:lnTo>
                    <a:pt x="18780" y="61821"/>
                  </a:lnTo>
                  <a:lnTo>
                    <a:pt x="43685" y="36775"/>
                  </a:lnTo>
                  <a:lnTo>
                    <a:pt x="93885" y="11675"/>
                  </a:lnTo>
                  <a:lnTo>
                    <a:pt x="128330" y="3459"/>
                  </a:lnTo>
                  <a:lnTo>
                    <a:pt x="165052" y="4145"/>
                  </a:lnTo>
                  <a:lnTo>
                    <a:pt x="186140" y="10031"/>
                  </a:lnTo>
                  <a:lnTo>
                    <a:pt x="203312" y="20446"/>
                  </a:lnTo>
                  <a:lnTo>
                    <a:pt x="215623" y="39113"/>
                  </a:lnTo>
                  <a:lnTo>
                    <a:pt x="220544" y="50642"/>
                  </a:lnTo>
                  <a:lnTo>
                    <a:pt x="222892" y="75930"/>
                  </a:lnTo>
                  <a:lnTo>
                    <a:pt x="214867" y="124703"/>
                  </a:lnTo>
                  <a:lnTo>
                    <a:pt x="202431" y="143551"/>
                  </a:lnTo>
                  <a:lnTo>
                    <a:pt x="165852" y="174715"/>
                  </a:lnTo>
                  <a:lnTo>
                    <a:pt x="156948" y="177308"/>
                  </a:lnTo>
                  <a:lnTo>
                    <a:pt x="148671" y="176697"/>
                  </a:lnTo>
                  <a:lnTo>
                    <a:pt x="140814" y="173950"/>
                  </a:lnTo>
                  <a:lnTo>
                    <a:pt x="140256" y="172119"/>
                  </a:lnTo>
                  <a:lnTo>
                    <a:pt x="189448" y="162712"/>
                  </a:lnTo>
                  <a:lnTo>
                    <a:pt x="246658" y="173058"/>
                  </a:lnTo>
                  <a:lnTo>
                    <a:pt x="291441" y="194625"/>
                  </a:lnTo>
                  <a:lnTo>
                    <a:pt x="308604" y="207773"/>
                  </a:lnTo>
                  <a:lnTo>
                    <a:pt x="320911" y="227654"/>
                  </a:lnTo>
                  <a:lnTo>
                    <a:pt x="327941" y="250918"/>
                  </a:lnTo>
                  <a:lnTo>
                    <a:pt x="327166" y="272956"/>
                  </a:lnTo>
                  <a:lnTo>
                    <a:pt x="314563" y="305094"/>
                  </a:lnTo>
                  <a:lnTo>
                    <a:pt x="299383" y="320041"/>
                  </a:lnTo>
                  <a:lnTo>
                    <a:pt x="267987" y="335033"/>
                  </a:lnTo>
                  <a:lnTo>
                    <a:pt x="255453" y="339169"/>
                  </a:lnTo>
                  <a:lnTo>
                    <a:pt x="229048" y="337525"/>
                  </a:lnTo>
                  <a:lnTo>
                    <a:pt x="18827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18572" y="3105906"/>
              <a:ext cx="214652" cy="312940"/>
            </a:xfrm>
            <a:custGeom>
              <a:avLst/>
              <a:gdLst/>
              <a:ahLst/>
              <a:cxnLst/>
              <a:rect l="0" t="0" r="0" b="0"/>
              <a:pathLst>
                <a:path w="214652" h="312940">
                  <a:moveTo>
                    <a:pt x="113718" y="0"/>
                  </a:moveTo>
                  <a:lnTo>
                    <a:pt x="89671" y="17981"/>
                  </a:lnTo>
                  <a:lnTo>
                    <a:pt x="48253" y="74354"/>
                  </a:lnTo>
                  <a:lnTo>
                    <a:pt x="22886" y="136928"/>
                  </a:lnTo>
                  <a:lnTo>
                    <a:pt x="4978" y="189521"/>
                  </a:lnTo>
                  <a:lnTo>
                    <a:pt x="0" y="226690"/>
                  </a:lnTo>
                  <a:lnTo>
                    <a:pt x="5075" y="250490"/>
                  </a:lnTo>
                  <a:lnTo>
                    <a:pt x="21086" y="280500"/>
                  </a:lnTo>
                  <a:lnTo>
                    <a:pt x="35113" y="295463"/>
                  </a:lnTo>
                  <a:lnTo>
                    <a:pt x="53046" y="306012"/>
                  </a:lnTo>
                  <a:lnTo>
                    <a:pt x="88462" y="312939"/>
                  </a:lnTo>
                  <a:lnTo>
                    <a:pt x="133945" y="306874"/>
                  </a:lnTo>
                  <a:lnTo>
                    <a:pt x="164945" y="296556"/>
                  </a:lnTo>
                  <a:lnTo>
                    <a:pt x="189468" y="278032"/>
                  </a:lnTo>
                  <a:lnTo>
                    <a:pt x="204316" y="260440"/>
                  </a:lnTo>
                  <a:lnTo>
                    <a:pt x="212476" y="237804"/>
                  </a:lnTo>
                  <a:lnTo>
                    <a:pt x="214651" y="225217"/>
                  </a:lnTo>
                  <a:lnTo>
                    <a:pt x="210830" y="201872"/>
                  </a:lnTo>
                  <a:lnTo>
                    <a:pt x="206535" y="190733"/>
                  </a:lnTo>
                  <a:lnTo>
                    <a:pt x="192405" y="175237"/>
                  </a:lnTo>
                  <a:lnTo>
                    <a:pt x="183723" y="169468"/>
                  </a:lnTo>
                  <a:lnTo>
                    <a:pt x="161599" y="166176"/>
                  </a:lnTo>
                  <a:lnTo>
                    <a:pt x="138508" y="169783"/>
                  </a:lnTo>
                  <a:lnTo>
                    <a:pt x="82552" y="204284"/>
                  </a:lnTo>
                  <a:lnTo>
                    <a:pt x="5054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811316" y="3105906"/>
            <a:ext cx="147400" cy="242157"/>
            <a:chOff x="3811316" y="3105906"/>
            <a:chExt cx="147400" cy="242157"/>
          </a:xfrm>
        </p:grpSpPr>
        <p:sp>
          <p:nvSpPr>
            <p:cNvPr id="107" name="Freeform 106"/>
            <p:cNvSpPr/>
            <p:nvPr/>
          </p:nvSpPr>
          <p:spPr>
            <a:xfrm>
              <a:off x="3811316" y="3221720"/>
              <a:ext cx="147400" cy="19594"/>
            </a:xfrm>
            <a:custGeom>
              <a:avLst/>
              <a:gdLst/>
              <a:ahLst/>
              <a:cxnLst/>
              <a:rect l="0" t="0" r="0" b="0"/>
              <a:pathLst>
                <a:path w="147400" h="19594">
                  <a:moveTo>
                    <a:pt x="147399" y="10528"/>
                  </a:moveTo>
                  <a:lnTo>
                    <a:pt x="88782" y="16118"/>
                  </a:lnTo>
                  <a:lnTo>
                    <a:pt x="48402" y="19593"/>
                  </a:lnTo>
                  <a:lnTo>
                    <a:pt x="26971" y="141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63958" y="3105906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916601" y="332700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4323865" y="3000890"/>
            <a:ext cx="624530" cy="433591"/>
            <a:chOff x="4323865" y="3000890"/>
            <a:chExt cx="624530" cy="433591"/>
          </a:xfrm>
        </p:grpSpPr>
        <p:sp>
          <p:nvSpPr>
            <p:cNvPr id="111" name="Freeform 110"/>
            <p:cNvSpPr/>
            <p:nvPr/>
          </p:nvSpPr>
          <p:spPr>
            <a:xfrm>
              <a:off x="4323865" y="3000890"/>
              <a:ext cx="213918" cy="433591"/>
            </a:xfrm>
            <a:custGeom>
              <a:avLst/>
              <a:gdLst/>
              <a:ahLst/>
              <a:cxnLst/>
              <a:rect l="0" t="0" r="0" b="0"/>
              <a:pathLst>
                <a:path w="213918" h="433591">
                  <a:moveTo>
                    <a:pt x="213917" y="115545"/>
                  </a:moveTo>
                  <a:lnTo>
                    <a:pt x="164419" y="170632"/>
                  </a:lnTo>
                  <a:lnTo>
                    <a:pt x="122638" y="228097"/>
                  </a:lnTo>
                  <a:lnTo>
                    <a:pt x="90690" y="283571"/>
                  </a:lnTo>
                  <a:lnTo>
                    <a:pt x="83110" y="306037"/>
                  </a:lnTo>
                  <a:lnTo>
                    <a:pt x="78244" y="358587"/>
                  </a:lnTo>
                  <a:lnTo>
                    <a:pt x="79919" y="385001"/>
                  </a:lnTo>
                  <a:lnTo>
                    <a:pt x="88462" y="408438"/>
                  </a:lnTo>
                  <a:lnTo>
                    <a:pt x="103177" y="424314"/>
                  </a:lnTo>
                  <a:lnTo>
                    <a:pt x="112014" y="430185"/>
                  </a:lnTo>
                  <a:lnTo>
                    <a:pt x="131192" y="433590"/>
                  </a:lnTo>
                  <a:lnTo>
                    <a:pt x="151414" y="430033"/>
                  </a:lnTo>
                  <a:lnTo>
                    <a:pt x="181360" y="414877"/>
                  </a:lnTo>
                  <a:lnTo>
                    <a:pt x="197887" y="402220"/>
                  </a:lnTo>
                  <a:lnTo>
                    <a:pt x="202061" y="393229"/>
                  </a:lnTo>
                  <a:lnTo>
                    <a:pt x="203578" y="370761"/>
                  </a:lnTo>
                  <a:lnTo>
                    <a:pt x="197855" y="337394"/>
                  </a:lnTo>
                  <a:lnTo>
                    <a:pt x="177036" y="295847"/>
                  </a:lnTo>
                  <a:lnTo>
                    <a:pt x="121251" y="233836"/>
                  </a:lnTo>
                  <a:lnTo>
                    <a:pt x="104882" y="219591"/>
                  </a:lnTo>
                  <a:lnTo>
                    <a:pt x="61085" y="191435"/>
                  </a:lnTo>
                  <a:lnTo>
                    <a:pt x="17524" y="135870"/>
                  </a:lnTo>
                  <a:lnTo>
                    <a:pt x="1959" y="104799"/>
                  </a:lnTo>
                  <a:lnTo>
                    <a:pt x="0" y="83863"/>
                  </a:lnTo>
                  <a:lnTo>
                    <a:pt x="4199" y="61690"/>
                  </a:lnTo>
                  <a:lnTo>
                    <a:pt x="13864" y="36237"/>
                  </a:lnTo>
                  <a:lnTo>
                    <a:pt x="29078" y="15566"/>
                  </a:lnTo>
                  <a:lnTo>
                    <a:pt x="38049" y="6778"/>
                  </a:lnTo>
                  <a:lnTo>
                    <a:pt x="47539" y="2090"/>
                  </a:lnTo>
                  <a:lnTo>
                    <a:pt x="67441" y="0"/>
                  </a:lnTo>
                  <a:lnTo>
                    <a:pt x="98377" y="10989"/>
                  </a:lnTo>
                  <a:lnTo>
                    <a:pt x="130696" y="39390"/>
                  </a:lnTo>
                  <a:lnTo>
                    <a:pt x="136210" y="41378"/>
                  </a:lnTo>
                  <a:lnTo>
                    <a:pt x="150746" y="41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11523" y="3189311"/>
              <a:ext cx="73701" cy="21881"/>
            </a:xfrm>
            <a:custGeom>
              <a:avLst/>
              <a:gdLst/>
              <a:ahLst/>
              <a:cxnLst/>
              <a:rect l="0" t="0" r="0" b="0"/>
              <a:pathLst>
                <a:path w="73701" h="21881">
                  <a:moveTo>
                    <a:pt x="73700" y="21880"/>
                  </a:moveTo>
                  <a:lnTo>
                    <a:pt x="68110" y="5113"/>
                  </a:lnTo>
                  <a:lnTo>
                    <a:pt x="62955" y="1343"/>
                  </a:lnTo>
                  <a:lnTo>
                    <a:pt x="56007" y="0"/>
                  </a:lnTo>
                  <a:lnTo>
                    <a:pt x="47867" y="275"/>
                  </a:lnTo>
                  <a:lnTo>
                    <a:pt x="0" y="21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843109" y="3284891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0"/>
                  </a:moveTo>
                  <a:lnTo>
                    <a:pt x="62593" y="3119"/>
                  </a:lnTo>
                  <a:lnTo>
                    <a:pt x="41857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5222373" y="2958507"/>
            <a:ext cx="834831" cy="508047"/>
            <a:chOff x="5222373" y="2958507"/>
            <a:chExt cx="834831" cy="508047"/>
          </a:xfrm>
        </p:grpSpPr>
        <p:sp>
          <p:nvSpPr>
            <p:cNvPr id="115" name="Freeform 114"/>
            <p:cNvSpPr/>
            <p:nvPr/>
          </p:nvSpPr>
          <p:spPr>
            <a:xfrm>
              <a:off x="5386465" y="2958507"/>
              <a:ext cx="35712" cy="452727"/>
            </a:xfrm>
            <a:custGeom>
              <a:avLst/>
              <a:gdLst/>
              <a:ahLst/>
              <a:cxnLst/>
              <a:rect l="0" t="0" r="0" b="0"/>
              <a:pathLst>
                <a:path w="35712" h="452727">
                  <a:moveTo>
                    <a:pt x="14654" y="0"/>
                  </a:moveTo>
                  <a:lnTo>
                    <a:pt x="0" y="49552"/>
                  </a:lnTo>
                  <a:lnTo>
                    <a:pt x="2097" y="102552"/>
                  </a:lnTo>
                  <a:lnTo>
                    <a:pt x="6844" y="161201"/>
                  </a:lnTo>
                  <a:lnTo>
                    <a:pt x="13111" y="223175"/>
                  </a:lnTo>
                  <a:lnTo>
                    <a:pt x="19786" y="271887"/>
                  </a:lnTo>
                  <a:lnTo>
                    <a:pt x="23583" y="323365"/>
                  </a:lnTo>
                  <a:lnTo>
                    <a:pt x="24708" y="375662"/>
                  </a:lnTo>
                  <a:lnTo>
                    <a:pt x="26259" y="432651"/>
                  </a:lnTo>
                  <a:lnTo>
                    <a:pt x="35711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22373" y="3063792"/>
              <a:ext cx="178747" cy="232908"/>
            </a:xfrm>
            <a:custGeom>
              <a:avLst/>
              <a:gdLst/>
              <a:ahLst/>
              <a:cxnLst/>
              <a:rect l="0" t="0" r="0" b="0"/>
              <a:pathLst>
                <a:path w="178747" h="232908">
                  <a:moveTo>
                    <a:pt x="178746" y="157928"/>
                  </a:moveTo>
                  <a:lnTo>
                    <a:pt x="118805" y="177056"/>
                  </a:lnTo>
                  <a:lnTo>
                    <a:pt x="60968" y="220593"/>
                  </a:lnTo>
                  <a:lnTo>
                    <a:pt x="35933" y="231792"/>
                  </a:lnTo>
                  <a:lnTo>
                    <a:pt x="25046" y="232907"/>
                  </a:lnTo>
                  <a:lnTo>
                    <a:pt x="6709" y="227907"/>
                  </a:lnTo>
                  <a:lnTo>
                    <a:pt x="2054" y="220958"/>
                  </a:lnTo>
                  <a:lnTo>
                    <a:pt x="0" y="200759"/>
                  </a:lnTo>
                  <a:lnTo>
                    <a:pt x="11246" y="139161"/>
                  </a:lnTo>
                  <a:lnTo>
                    <a:pt x="27963" y="83360"/>
                  </a:lnTo>
                  <a:lnTo>
                    <a:pt x="45401" y="22561"/>
                  </a:lnTo>
                  <a:lnTo>
                    <a:pt x="52411" y="10027"/>
                  </a:lnTo>
                  <a:lnTo>
                    <a:pt x="629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27461" y="33691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705251" y="3049481"/>
              <a:ext cx="351953" cy="417073"/>
            </a:xfrm>
            <a:custGeom>
              <a:avLst/>
              <a:gdLst/>
              <a:ahLst/>
              <a:cxnLst/>
              <a:rect l="0" t="0" r="0" b="0"/>
              <a:pathLst>
                <a:path w="351953" h="417073">
                  <a:moveTo>
                    <a:pt x="180179" y="24840"/>
                  </a:moveTo>
                  <a:lnTo>
                    <a:pt x="147727" y="18774"/>
                  </a:lnTo>
                  <a:lnTo>
                    <a:pt x="106308" y="20176"/>
                  </a:lnTo>
                  <a:lnTo>
                    <a:pt x="52645" y="6678"/>
                  </a:lnTo>
                  <a:lnTo>
                    <a:pt x="27181" y="0"/>
                  </a:lnTo>
                  <a:lnTo>
                    <a:pt x="17349" y="1261"/>
                  </a:lnTo>
                  <a:lnTo>
                    <a:pt x="9624" y="5611"/>
                  </a:lnTo>
                  <a:lnTo>
                    <a:pt x="3305" y="12021"/>
                  </a:lnTo>
                  <a:lnTo>
                    <a:pt x="262" y="19803"/>
                  </a:lnTo>
                  <a:lnTo>
                    <a:pt x="0" y="37809"/>
                  </a:lnTo>
                  <a:lnTo>
                    <a:pt x="9370" y="91452"/>
                  </a:lnTo>
                  <a:lnTo>
                    <a:pt x="19818" y="150248"/>
                  </a:lnTo>
                  <a:lnTo>
                    <a:pt x="26239" y="171824"/>
                  </a:lnTo>
                  <a:lnTo>
                    <a:pt x="31929" y="176642"/>
                  </a:lnTo>
                  <a:lnTo>
                    <a:pt x="39232" y="177514"/>
                  </a:lnTo>
                  <a:lnTo>
                    <a:pt x="96517" y="161249"/>
                  </a:lnTo>
                  <a:lnTo>
                    <a:pt x="117260" y="156826"/>
                  </a:lnTo>
                  <a:lnTo>
                    <a:pt x="175273" y="166425"/>
                  </a:lnTo>
                  <a:lnTo>
                    <a:pt x="229729" y="187902"/>
                  </a:lnTo>
                  <a:lnTo>
                    <a:pt x="288378" y="221586"/>
                  </a:lnTo>
                  <a:lnTo>
                    <a:pt x="334237" y="263505"/>
                  </a:lnTo>
                  <a:lnTo>
                    <a:pt x="349958" y="290138"/>
                  </a:lnTo>
                  <a:lnTo>
                    <a:pt x="351952" y="313155"/>
                  </a:lnTo>
                  <a:lnTo>
                    <a:pt x="347770" y="337814"/>
                  </a:lnTo>
                  <a:lnTo>
                    <a:pt x="338112" y="360471"/>
                  </a:lnTo>
                  <a:lnTo>
                    <a:pt x="313931" y="387368"/>
                  </a:lnTo>
                  <a:lnTo>
                    <a:pt x="284539" y="404567"/>
                  </a:lnTo>
                  <a:lnTo>
                    <a:pt x="248015" y="417072"/>
                  </a:lnTo>
                  <a:lnTo>
                    <a:pt x="207558" y="417007"/>
                  </a:lnTo>
                  <a:lnTo>
                    <a:pt x="152546" y="406405"/>
                  </a:lnTo>
                  <a:lnTo>
                    <a:pt x="127536" y="403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126549" y="3863308"/>
            <a:ext cx="2884809" cy="660440"/>
            <a:chOff x="1126549" y="3863308"/>
            <a:chExt cx="2884809" cy="660440"/>
          </a:xfrm>
        </p:grpSpPr>
        <p:sp>
          <p:nvSpPr>
            <p:cNvPr id="120" name="Freeform 119"/>
            <p:cNvSpPr/>
            <p:nvPr/>
          </p:nvSpPr>
          <p:spPr>
            <a:xfrm>
              <a:off x="1126549" y="4064000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7725" y="9065"/>
                  </a:lnTo>
                  <a:lnTo>
                    <a:pt x="24296" y="186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380828" y="3863308"/>
              <a:ext cx="208976" cy="421791"/>
            </a:xfrm>
            <a:custGeom>
              <a:avLst/>
              <a:gdLst/>
              <a:ahLst/>
              <a:cxnLst/>
              <a:rect l="0" t="0" r="0" b="0"/>
              <a:pathLst>
                <a:path w="208976" h="421791">
                  <a:moveTo>
                    <a:pt x="8933" y="11179"/>
                  </a:moveTo>
                  <a:lnTo>
                    <a:pt x="20112" y="0"/>
                  </a:lnTo>
                  <a:lnTo>
                    <a:pt x="23404" y="1387"/>
                  </a:lnTo>
                  <a:lnTo>
                    <a:pt x="27063" y="15406"/>
                  </a:lnTo>
                  <a:lnTo>
                    <a:pt x="29412" y="69768"/>
                  </a:lnTo>
                  <a:lnTo>
                    <a:pt x="26757" y="126781"/>
                  </a:lnTo>
                  <a:lnTo>
                    <a:pt x="20903" y="188691"/>
                  </a:lnTo>
                  <a:lnTo>
                    <a:pt x="18577" y="248841"/>
                  </a:lnTo>
                  <a:lnTo>
                    <a:pt x="11185" y="305782"/>
                  </a:lnTo>
                  <a:lnTo>
                    <a:pt x="1994" y="368906"/>
                  </a:lnTo>
                  <a:lnTo>
                    <a:pt x="0" y="395166"/>
                  </a:lnTo>
                  <a:lnTo>
                    <a:pt x="4148" y="402871"/>
                  </a:lnTo>
                  <a:lnTo>
                    <a:pt x="11592" y="406838"/>
                  </a:lnTo>
                  <a:lnTo>
                    <a:pt x="32342" y="408126"/>
                  </a:lnTo>
                  <a:lnTo>
                    <a:pt x="80671" y="405660"/>
                  </a:lnTo>
                  <a:lnTo>
                    <a:pt x="129948" y="410155"/>
                  </a:lnTo>
                  <a:lnTo>
                    <a:pt x="175167" y="406147"/>
                  </a:lnTo>
                  <a:lnTo>
                    <a:pt x="208975" y="421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03547" y="4021175"/>
              <a:ext cx="207355" cy="223353"/>
            </a:xfrm>
            <a:custGeom>
              <a:avLst/>
              <a:gdLst/>
              <a:ahLst/>
              <a:cxnLst/>
              <a:rect l="0" t="0" r="0" b="0"/>
              <a:pathLst>
                <a:path w="207355" h="223353">
                  <a:moveTo>
                    <a:pt x="123126" y="42825"/>
                  </a:moveTo>
                  <a:lnTo>
                    <a:pt x="93818" y="4451"/>
                  </a:lnTo>
                  <a:lnTo>
                    <a:pt x="86040" y="865"/>
                  </a:lnTo>
                  <a:lnTo>
                    <a:pt x="68039" y="0"/>
                  </a:lnTo>
                  <a:lnTo>
                    <a:pt x="51459" y="6634"/>
                  </a:lnTo>
                  <a:lnTo>
                    <a:pt x="43763" y="11678"/>
                  </a:lnTo>
                  <a:lnTo>
                    <a:pt x="32092" y="26642"/>
                  </a:lnTo>
                  <a:lnTo>
                    <a:pt x="7639" y="85366"/>
                  </a:lnTo>
                  <a:lnTo>
                    <a:pt x="0" y="122890"/>
                  </a:lnTo>
                  <a:lnTo>
                    <a:pt x="857" y="164814"/>
                  </a:lnTo>
                  <a:lnTo>
                    <a:pt x="6783" y="187119"/>
                  </a:lnTo>
                  <a:lnTo>
                    <a:pt x="17216" y="204832"/>
                  </a:lnTo>
                  <a:lnTo>
                    <a:pt x="32771" y="217383"/>
                  </a:lnTo>
                  <a:lnTo>
                    <a:pt x="41832" y="222368"/>
                  </a:lnTo>
                  <a:lnTo>
                    <a:pt x="50213" y="223352"/>
                  </a:lnTo>
                  <a:lnTo>
                    <a:pt x="65764" y="218205"/>
                  </a:lnTo>
                  <a:lnTo>
                    <a:pt x="87673" y="196565"/>
                  </a:lnTo>
                  <a:lnTo>
                    <a:pt x="115459" y="137214"/>
                  </a:lnTo>
                  <a:lnTo>
                    <a:pt x="120854" y="100297"/>
                  </a:lnTo>
                  <a:lnTo>
                    <a:pt x="120442" y="95178"/>
                  </a:lnTo>
                  <a:lnTo>
                    <a:pt x="118997" y="95274"/>
                  </a:lnTo>
                  <a:lnTo>
                    <a:pt x="116864" y="98848"/>
                  </a:lnTo>
                  <a:lnTo>
                    <a:pt x="120733" y="112178"/>
                  </a:lnTo>
                  <a:lnTo>
                    <a:pt x="142698" y="158283"/>
                  </a:lnTo>
                  <a:lnTo>
                    <a:pt x="158731" y="174468"/>
                  </a:lnTo>
                  <a:lnTo>
                    <a:pt x="167920" y="178550"/>
                  </a:lnTo>
                  <a:lnTo>
                    <a:pt x="207354" y="179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53015" y="4019059"/>
              <a:ext cx="94758" cy="205317"/>
            </a:xfrm>
            <a:custGeom>
              <a:avLst/>
              <a:gdLst/>
              <a:ahLst/>
              <a:cxnLst/>
              <a:rect l="0" t="0" r="0" b="0"/>
              <a:pathLst>
                <a:path w="94758" h="205317">
                  <a:moveTo>
                    <a:pt x="0" y="97583"/>
                  </a:moveTo>
                  <a:lnTo>
                    <a:pt x="17958" y="151458"/>
                  </a:lnTo>
                  <a:lnTo>
                    <a:pt x="36301" y="205316"/>
                  </a:lnTo>
                  <a:lnTo>
                    <a:pt x="26848" y="169063"/>
                  </a:lnTo>
                  <a:lnTo>
                    <a:pt x="5153" y="106895"/>
                  </a:lnTo>
                  <a:lnTo>
                    <a:pt x="1018" y="51720"/>
                  </a:lnTo>
                  <a:lnTo>
                    <a:pt x="4188" y="40101"/>
                  </a:lnTo>
                  <a:lnTo>
                    <a:pt x="17069" y="20953"/>
                  </a:lnTo>
                  <a:lnTo>
                    <a:pt x="44052" y="2609"/>
                  </a:lnTo>
                  <a:lnTo>
                    <a:pt x="64032" y="0"/>
                  </a:lnTo>
                  <a:lnTo>
                    <a:pt x="74274" y="942"/>
                  </a:lnTo>
                  <a:lnTo>
                    <a:pt x="81101" y="3910"/>
                  </a:lnTo>
                  <a:lnTo>
                    <a:pt x="85653" y="8228"/>
                  </a:lnTo>
                  <a:lnTo>
                    <a:pt x="94757" y="23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00414" y="4030337"/>
              <a:ext cx="199175" cy="493411"/>
            </a:xfrm>
            <a:custGeom>
              <a:avLst/>
              <a:gdLst/>
              <a:ahLst/>
              <a:cxnLst/>
              <a:rect l="0" t="0" r="0" b="0"/>
              <a:pathLst>
                <a:path w="199175" h="493411">
                  <a:moveTo>
                    <a:pt x="126342" y="54720"/>
                  </a:moveTo>
                  <a:lnTo>
                    <a:pt x="116767" y="30673"/>
                  </a:lnTo>
                  <a:lnTo>
                    <a:pt x="106099" y="16346"/>
                  </a:lnTo>
                  <a:lnTo>
                    <a:pt x="87319" y="5300"/>
                  </a:lnTo>
                  <a:lnTo>
                    <a:pt x="75760" y="716"/>
                  </a:lnTo>
                  <a:lnTo>
                    <a:pt x="65715" y="0"/>
                  </a:lnTo>
                  <a:lnTo>
                    <a:pt x="48314" y="5443"/>
                  </a:lnTo>
                  <a:lnTo>
                    <a:pt x="35901" y="18781"/>
                  </a:lnTo>
                  <a:lnTo>
                    <a:pt x="18400" y="55940"/>
                  </a:lnTo>
                  <a:lnTo>
                    <a:pt x="17147" y="76319"/>
                  </a:lnTo>
                  <a:lnTo>
                    <a:pt x="22882" y="134556"/>
                  </a:lnTo>
                  <a:lnTo>
                    <a:pt x="37715" y="161173"/>
                  </a:lnTo>
                  <a:lnTo>
                    <a:pt x="50298" y="176512"/>
                  </a:lnTo>
                  <a:lnTo>
                    <a:pt x="56929" y="179198"/>
                  </a:lnTo>
                  <a:lnTo>
                    <a:pt x="63689" y="178650"/>
                  </a:lnTo>
                  <a:lnTo>
                    <a:pt x="77439" y="171801"/>
                  </a:lnTo>
                  <a:lnTo>
                    <a:pt x="98334" y="153621"/>
                  </a:lnTo>
                  <a:lnTo>
                    <a:pt x="123236" y="116630"/>
                  </a:lnTo>
                  <a:lnTo>
                    <a:pt x="127781" y="106522"/>
                  </a:lnTo>
                  <a:lnTo>
                    <a:pt x="131981" y="103292"/>
                  </a:lnTo>
                  <a:lnTo>
                    <a:pt x="135950" y="104649"/>
                  </a:lnTo>
                  <a:lnTo>
                    <a:pt x="143480" y="115515"/>
                  </a:lnTo>
                  <a:lnTo>
                    <a:pt x="161383" y="172256"/>
                  </a:lnTo>
                  <a:lnTo>
                    <a:pt x="175858" y="235664"/>
                  </a:lnTo>
                  <a:lnTo>
                    <a:pt x="183956" y="290243"/>
                  </a:lnTo>
                  <a:lnTo>
                    <a:pt x="195651" y="353320"/>
                  </a:lnTo>
                  <a:lnTo>
                    <a:pt x="199174" y="412053"/>
                  </a:lnTo>
                  <a:lnTo>
                    <a:pt x="197316" y="439313"/>
                  </a:lnTo>
                  <a:lnTo>
                    <a:pt x="188692" y="463126"/>
                  </a:lnTo>
                  <a:lnTo>
                    <a:pt x="173940" y="479169"/>
                  </a:lnTo>
                  <a:lnTo>
                    <a:pt x="165093" y="485085"/>
                  </a:lnTo>
                  <a:lnTo>
                    <a:pt x="124696" y="493410"/>
                  </a:lnTo>
                  <a:lnTo>
                    <a:pt x="61221" y="485002"/>
                  </a:lnTo>
                  <a:lnTo>
                    <a:pt x="0" y="475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253098" y="4019825"/>
              <a:ext cx="126343" cy="177267"/>
            </a:xfrm>
            <a:custGeom>
              <a:avLst/>
              <a:gdLst/>
              <a:ahLst/>
              <a:cxnLst/>
              <a:rect l="0" t="0" r="0" b="0"/>
              <a:pathLst>
                <a:path w="126343" h="177267">
                  <a:moveTo>
                    <a:pt x="0" y="138931"/>
                  </a:moveTo>
                  <a:lnTo>
                    <a:pt x="5589" y="122164"/>
                  </a:lnTo>
                  <a:lnTo>
                    <a:pt x="11915" y="116055"/>
                  </a:lnTo>
                  <a:lnTo>
                    <a:pt x="72497" y="89085"/>
                  </a:lnTo>
                  <a:lnTo>
                    <a:pt x="89153" y="77393"/>
                  </a:lnTo>
                  <a:lnTo>
                    <a:pt x="101235" y="61278"/>
                  </a:lnTo>
                  <a:lnTo>
                    <a:pt x="106094" y="52067"/>
                  </a:lnTo>
                  <a:lnTo>
                    <a:pt x="108374" y="32474"/>
                  </a:lnTo>
                  <a:lnTo>
                    <a:pt x="107345" y="22337"/>
                  </a:lnTo>
                  <a:lnTo>
                    <a:pt x="103149" y="14408"/>
                  </a:lnTo>
                  <a:lnTo>
                    <a:pt x="89128" y="2479"/>
                  </a:lnTo>
                  <a:lnTo>
                    <a:pt x="80476" y="0"/>
                  </a:lnTo>
                  <a:lnTo>
                    <a:pt x="61503" y="365"/>
                  </a:lnTo>
                  <a:lnTo>
                    <a:pt x="44492" y="7546"/>
                  </a:lnTo>
                  <a:lnTo>
                    <a:pt x="14508" y="31220"/>
                  </a:lnTo>
                  <a:lnTo>
                    <a:pt x="6448" y="50895"/>
                  </a:lnTo>
                  <a:lnTo>
                    <a:pt x="4036" y="74068"/>
                  </a:lnTo>
                  <a:lnTo>
                    <a:pt x="15032" y="128180"/>
                  </a:lnTo>
                  <a:lnTo>
                    <a:pt x="20550" y="136443"/>
                  </a:lnTo>
                  <a:lnTo>
                    <a:pt x="58901" y="167835"/>
                  </a:lnTo>
                  <a:lnTo>
                    <a:pt x="79601" y="175174"/>
                  </a:lnTo>
                  <a:lnTo>
                    <a:pt x="100889" y="177266"/>
                  </a:lnTo>
                  <a:lnTo>
                    <a:pt x="126342" y="170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81071" y="4032414"/>
              <a:ext cx="119468" cy="223071"/>
            </a:xfrm>
            <a:custGeom>
              <a:avLst/>
              <a:gdLst/>
              <a:ahLst/>
              <a:cxnLst/>
              <a:rect l="0" t="0" r="0" b="0"/>
              <a:pathLst>
                <a:path w="119468" h="223071">
                  <a:moveTo>
                    <a:pt x="3654" y="52643"/>
                  </a:moveTo>
                  <a:lnTo>
                    <a:pt x="9243" y="111259"/>
                  </a:lnTo>
                  <a:lnTo>
                    <a:pt x="28848" y="164263"/>
                  </a:lnTo>
                  <a:lnTo>
                    <a:pt x="50194" y="223070"/>
                  </a:lnTo>
                  <a:lnTo>
                    <a:pt x="34677" y="164322"/>
                  </a:lnTo>
                  <a:lnTo>
                    <a:pt x="21425" y="128237"/>
                  </a:lnTo>
                  <a:lnTo>
                    <a:pt x="1575" y="79013"/>
                  </a:lnTo>
                  <a:lnTo>
                    <a:pt x="0" y="55004"/>
                  </a:lnTo>
                  <a:lnTo>
                    <a:pt x="4370" y="33805"/>
                  </a:lnTo>
                  <a:lnTo>
                    <a:pt x="14111" y="16584"/>
                  </a:lnTo>
                  <a:lnTo>
                    <a:pt x="22323" y="11057"/>
                  </a:lnTo>
                  <a:lnTo>
                    <a:pt x="43927" y="4914"/>
                  </a:lnTo>
                  <a:lnTo>
                    <a:pt x="105476" y="647"/>
                  </a:lnTo>
                  <a:lnTo>
                    <a:pt x="1194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768994" y="3991193"/>
              <a:ext cx="476891" cy="230735"/>
            </a:xfrm>
            <a:custGeom>
              <a:avLst/>
              <a:gdLst/>
              <a:ahLst/>
              <a:cxnLst/>
              <a:rect l="0" t="0" r="0" b="0"/>
              <a:pathLst>
                <a:path w="476891" h="230735">
                  <a:moveTo>
                    <a:pt x="0" y="125449"/>
                  </a:moveTo>
                  <a:lnTo>
                    <a:pt x="16768" y="119860"/>
                  </a:lnTo>
                  <a:lnTo>
                    <a:pt x="34359" y="120235"/>
                  </a:lnTo>
                  <a:lnTo>
                    <a:pt x="53875" y="121962"/>
                  </a:lnTo>
                  <a:lnTo>
                    <a:pt x="95000" y="119778"/>
                  </a:lnTo>
                  <a:lnTo>
                    <a:pt x="155837" y="125872"/>
                  </a:lnTo>
                  <a:lnTo>
                    <a:pt x="210851" y="130515"/>
                  </a:lnTo>
                  <a:lnTo>
                    <a:pt x="266778" y="120861"/>
                  </a:lnTo>
                  <a:lnTo>
                    <a:pt x="328951" y="114924"/>
                  </a:lnTo>
                  <a:lnTo>
                    <a:pt x="380574" y="106819"/>
                  </a:lnTo>
                  <a:lnTo>
                    <a:pt x="429895" y="99282"/>
                  </a:lnTo>
                  <a:lnTo>
                    <a:pt x="436335" y="93966"/>
                  </a:lnTo>
                  <a:lnTo>
                    <a:pt x="439459" y="86913"/>
                  </a:lnTo>
                  <a:lnTo>
                    <a:pt x="440372" y="78701"/>
                  </a:lnTo>
                  <a:lnTo>
                    <a:pt x="437471" y="70887"/>
                  </a:lnTo>
                  <a:lnTo>
                    <a:pt x="424889" y="55966"/>
                  </a:lnTo>
                  <a:lnTo>
                    <a:pt x="365978" y="15720"/>
                  </a:lnTo>
                  <a:lnTo>
                    <a:pt x="348904" y="0"/>
                  </a:lnTo>
                  <a:lnTo>
                    <a:pt x="352380" y="3793"/>
                  </a:lnTo>
                  <a:lnTo>
                    <a:pt x="411517" y="34488"/>
                  </a:lnTo>
                  <a:lnTo>
                    <a:pt x="449785" y="54232"/>
                  </a:lnTo>
                  <a:lnTo>
                    <a:pt x="464287" y="68061"/>
                  </a:lnTo>
                  <a:lnTo>
                    <a:pt x="474632" y="85905"/>
                  </a:lnTo>
                  <a:lnTo>
                    <a:pt x="476890" y="105535"/>
                  </a:lnTo>
                  <a:lnTo>
                    <a:pt x="462603" y="167664"/>
                  </a:lnTo>
                  <a:lnTo>
                    <a:pt x="454776" y="187495"/>
                  </a:lnTo>
                  <a:lnTo>
                    <a:pt x="431669" y="230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83263" y="3948186"/>
              <a:ext cx="218424" cy="240661"/>
            </a:xfrm>
            <a:custGeom>
              <a:avLst/>
              <a:gdLst/>
              <a:ahLst/>
              <a:cxnLst/>
              <a:rect l="0" t="0" r="0" b="0"/>
              <a:pathLst>
                <a:path w="218424" h="240661">
                  <a:moveTo>
                    <a:pt x="138540" y="0"/>
                  </a:moveTo>
                  <a:lnTo>
                    <a:pt x="127361" y="11178"/>
                  </a:lnTo>
                  <a:lnTo>
                    <a:pt x="121729" y="12132"/>
                  </a:lnTo>
                  <a:lnTo>
                    <a:pt x="115634" y="10427"/>
                  </a:lnTo>
                  <a:lnTo>
                    <a:pt x="109231" y="6952"/>
                  </a:lnTo>
                  <a:lnTo>
                    <a:pt x="77863" y="2060"/>
                  </a:lnTo>
                  <a:lnTo>
                    <a:pt x="44522" y="6200"/>
                  </a:lnTo>
                  <a:lnTo>
                    <a:pt x="26174" y="14844"/>
                  </a:lnTo>
                  <a:lnTo>
                    <a:pt x="18006" y="20424"/>
                  </a:lnTo>
                  <a:lnTo>
                    <a:pt x="5810" y="35984"/>
                  </a:lnTo>
                  <a:lnTo>
                    <a:pt x="920" y="45047"/>
                  </a:lnTo>
                  <a:lnTo>
                    <a:pt x="0" y="53428"/>
                  </a:lnTo>
                  <a:lnTo>
                    <a:pt x="5217" y="68979"/>
                  </a:lnTo>
                  <a:lnTo>
                    <a:pt x="18454" y="80571"/>
                  </a:lnTo>
                  <a:lnTo>
                    <a:pt x="37205" y="88452"/>
                  </a:lnTo>
                  <a:lnTo>
                    <a:pt x="95329" y="99516"/>
                  </a:lnTo>
                  <a:lnTo>
                    <a:pt x="148923" y="115978"/>
                  </a:lnTo>
                  <a:lnTo>
                    <a:pt x="159500" y="119433"/>
                  </a:lnTo>
                  <a:lnTo>
                    <a:pt x="177491" y="132630"/>
                  </a:lnTo>
                  <a:lnTo>
                    <a:pt x="208105" y="164109"/>
                  </a:lnTo>
                  <a:lnTo>
                    <a:pt x="216251" y="184852"/>
                  </a:lnTo>
                  <a:lnTo>
                    <a:pt x="218423" y="196934"/>
                  </a:lnTo>
                  <a:lnTo>
                    <a:pt x="214598" y="216598"/>
                  </a:lnTo>
                  <a:lnTo>
                    <a:pt x="210302" y="225117"/>
                  </a:lnTo>
                  <a:lnTo>
                    <a:pt x="202759" y="230797"/>
                  </a:lnTo>
                  <a:lnTo>
                    <a:pt x="181900" y="237107"/>
                  </a:lnTo>
                  <a:lnTo>
                    <a:pt x="143848" y="240660"/>
                  </a:lnTo>
                  <a:lnTo>
                    <a:pt x="122961" y="235252"/>
                  </a:lnTo>
                  <a:lnTo>
                    <a:pt x="96426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769202" y="4039484"/>
              <a:ext cx="242156" cy="150859"/>
            </a:xfrm>
            <a:custGeom>
              <a:avLst/>
              <a:gdLst/>
              <a:ahLst/>
              <a:cxnLst/>
              <a:rect l="0" t="0" r="0" b="0"/>
              <a:pathLst>
                <a:path w="242156" h="150859">
                  <a:moveTo>
                    <a:pt x="0" y="35044"/>
                  </a:moveTo>
                  <a:lnTo>
                    <a:pt x="14654" y="93661"/>
                  </a:lnTo>
                  <a:lnTo>
                    <a:pt x="25858" y="146882"/>
                  </a:lnTo>
                  <a:lnTo>
                    <a:pt x="25427" y="148207"/>
                  </a:lnTo>
                  <a:lnTo>
                    <a:pt x="6658" y="96828"/>
                  </a:lnTo>
                  <a:lnTo>
                    <a:pt x="2485" y="41356"/>
                  </a:lnTo>
                  <a:lnTo>
                    <a:pt x="6173" y="16792"/>
                  </a:lnTo>
                  <a:lnTo>
                    <a:pt x="12304" y="8838"/>
                  </a:lnTo>
                  <a:lnTo>
                    <a:pt x="31595" y="0"/>
                  </a:lnTo>
                  <a:lnTo>
                    <a:pt x="39780" y="1153"/>
                  </a:lnTo>
                  <a:lnTo>
                    <a:pt x="46407" y="5431"/>
                  </a:lnTo>
                  <a:lnTo>
                    <a:pt x="81485" y="48866"/>
                  </a:lnTo>
                  <a:lnTo>
                    <a:pt x="85909" y="58296"/>
                  </a:lnTo>
                  <a:lnTo>
                    <a:pt x="90028" y="61074"/>
                  </a:lnTo>
                  <a:lnTo>
                    <a:pt x="93943" y="59416"/>
                  </a:lnTo>
                  <a:lnTo>
                    <a:pt x="114223" y="37129"/>
                  </a:lnTo>
                  <a:lnTo>
                    <a:pt x="133434" y="30121"/>
                  </a:lnTo>
                  <a:lnTo>
                    <a:pt x="156400" y="28177"/>
                  </a:lnTo>
                  <a:lnTo>
                    <a:pt x="178305" y="31212"/>
                  </a:lnTo>
                  <a:lnTo>
                    <a:pt x="196620" y="42700"/>
                  </a:lnTo>
                  <a:lnTo>
                    <a:pt x="211389" y="59504"/>
                  </a:lnTo>
                  <a:lnTo>
                    <a:pt x="234320" y="109192"/>
                  </a:lnTo>
                  <a:lnTo>
                    <a:pt x="242155" y="150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057316" y="3811316"/>
            <a:ext cx="764737" cy="369158"/>
            <a:chOff x="4057316" y="3811316"/>
            <a:chExt cx="764737" cy="369158"/>
          </a:xfrm>
        </p:grpSpPr>
        <p:sp>
          <p:nvSpPr>
            <p:cNvPr id="131" name="Freeform 130"/>
            <p:cNvSpPr/>
            <p:nvPr/>
          </p:nvSpPr>
          <p:spPr>
            <a:xfrm>
              <a:off x="4057316" y="4010212"/>
              <a:ext cx="196198" cy="170262"/>
            </a:xfrm>
            <a:custGeom>
              <a:avLst/>
              <a:gdLst/>
              <a:ahLst/>
              <a:cxnLst/>
              <a:rect l="0" t="0" r="0" b="0"/>
              <a:pathLst>
                <a:path w="196198" h="170262">
                  <a:moveTo>
                    <a:pt x="101440" y="32731"/>
                  </a:moveTo>
                  <a:lnTo>
                    <a:pt x="72131" y="3422"/>
                  </a:lnTo>
                  <a:lnTo>
                    <a:pt x="64354" y="323"/>
                  </a:lnTo>
                  <a:lnTo>
                    <a:pt x="46353" y="0"/>
                  </a:lnTo>
                  <a:lnTo>
                    <a:pt x="38979" y="3891"/>
                  </a:lnTo>
                  <a:lnTo>
                    <a:pt x="9131" y="45007"/>
                  </a:lnTo>
                  <a:lnTo>
                    <a:pt x="0" y="80952"/>
                  </a:lnTo>
                  <a:lnTo>
                    <a:pt x="2883" y="115649"/>
                  </a:lnTo>
                  <a:lnTo>
                    <a:pt x="16736" y="148156"/>
                  </a:lnTo>
                  <a:lnTo>
                    <a:pt x="32208" y="163190"/>
                  </a:lnTo>
                  <a:lnTo>
                    <a:pt x="41247" y="168836"/>
                  </a:lnTo>
                  <a:lnTo>
                    <a:pt x="49613" y="170261"/>
                  </a:lnTo>
                  <a:lnTo>
                    <a:pt x="57530" y="168871"/>
                  </a:lnTo>
                  <a:lnTo>
                    <a:pt x="65148" y="165605"/>
                  </a:lnTo>
                  <a:lnTo>
                    <a:pt x="87048" y="144241"/>
                  </a:lnTo>
                  <a:lnTo>
                    <a:pt x="102765" y="115684"/>
                  </a:lnTo>
                  <a:lnTo>
                    <a:pt x="104759" y="95335"/>
                  </a:lnTo>
                  <a:lnTo>
                    <a:pt x="103652" y="84995"/>
                  </a:lnTo>
                  <a:lnTo>
                    <a:pt x="104085" y="81612"/>
                  </a:lnTo>
                  <a:lnTo>
                    <a:pt x="105543" y="82866"/>
                  </a:lnTo>
                  <a:lnTo>
                    <a:pt x="111452" y="92448"/>
                  </a:lnTo>
                  <a:lnTo>
                    <a:pt x="140901" y="124447"/>
                  </a:lnTo>
                  <a:lnTo>
                    <a:pt x="196197" y="148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79509" y="3811316"/>
              <a:ext cx="47704" cy="357970"/>
            </a:xfrm>
            <a:custGeom>
              <a:avLst/>
              <a:gdLst/>
              <a:ahLst/>
              <a:cxnLst/>
              <a:rect l="0" t="0" r="0" b="0"/>
              <a:pathLst>
                <a:path w="47704" h="357970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6072" y="92998"/>
                  </a:lnTo>
                  <a:lnTo>
                    <a:pt x="13787" y="147745"/>
                  </a:lnTo>
                  <a:lnTo>
                    <a:pt x="21247" y="203619"/>
                  </a:lnTo>
                  <a:lnTo>
                    <a:pt x="32815" y="259716"/>
                  </a:lnTo>
                  <a:lnTo>
                    <a:pt x="39433" y="312738"/>
                  </a:lnTo>
                  <a:lnTo>
                    <a:pt x="4770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422402" y="3811316"/>
              <a:ext cx="41681" cy="357970"/>
            </a:xfrm>
            <a:custGeom>
              <a:avLst/>
              <a:gdLst/>
              <a:ahLst/>
              <a:cxnLst/>
              <a:rect l="0" t="0" r="0" b="0"/>
              <a:pathLst>
                <a:path w="41681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100079"/>
                  </a:lnTo>
                  <a:lnTo>
                    <a:pt x="5285" y="148326"/>
                  </a:lnTo>
                  <a:lnTo>
                    <a:pt x="14259" y="197846"/>
                  </a:lnTo>
                  <a:lnTo>
                    <a:pt x="26602" y="258576"/>
                  </a:lnTo>
                  <a:lnTo>
                    <a:pt x="33373" y="315632"/>
                  </a:lnTo>
                  <a:lnTo>
                    <a:pt x="4168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520771" y="3997868"/>
              <a:ext cx="143354" cy="166093"/>
            </a:xfrm>
            <a:custGeom>
              <a:avLst/>
              <a:gdLst/>
              <a:ahLst/>
              <a:cxnLst/>
              <a:rect l="0" t="0" r="0" b="0"/>
              <a:pathLst>
                <a:path w="143354" h="166093">
                  <a:moveTo>
                    <a:pt x="6482" y="108246"/>
                  </a:moveTo>
                  <a:lnTo>
                    <a:pt x="12072" y="91478"/>
                  </a:lnTo>
                  <a:lnTo>
                    <a:pt x="17227" y="88879"/>
                  </a:lnTo>
                  <a:lnTo>
                    <a:pt x="24174" y="89485"/>
                  </a:lnTo>
                  <a:lnTo>
                    <a:pt x="60540" y="101680"/>
                  </a:lnTo>
                  <a:lnTo>
                    <a:pt x="80811" y="102208"/>
                  </a:lnTo>
                  <a:lnTo>
                    <a:pt x="91130" y="100711"/>
                  </a:lnTo>
                  <a:lnTo>
                    <a:pt x="99179" y="96204"/>
                  </a:lnTo>
                  <a:lnTo>
                    <a:pt x="111242" y="81836"/>
                  </a:lnTo>
                  <a:lnTo>
                    <a:pt x="119020" y="48428"/>
                  </a:lnTo>
                  <a:lnTo>
                    <a:pt x="114601" y="28628"/>
                  </a:lnTo>
                  <a:lnTo>
                    <a:pt x="110147" y="20072"/>
                  </a:lnTo>
                  <a:lnTo>
                    <a:pt x="95839" y="7446"/>
                  </a:lnTo>
                  <a:lnTo>
                    <a:pt x="87111" y="2441"/>
                  </a:lnTo>
                  <a:lnTo>
                    <a:pt x="68054" y="0"/>
                  </a:lnTo>
                  <a:lnTo>
                    <a:pt x="49055" y="3985"/>
                  </a:lnTo>
                  <a:lnTo>
                    <a:pt x="17795" y="25606"/>
                  </a:lnTo>
                  <a:lnTo>
                    <a:pt x="10515" y="32096"/>
                  </a:lnTo>
                  <a:lnTo>
                    <a:pt x="2425" y="51784"/>
                  </a:lnTo>
                  <a:lnTo>
                    <a:pt x="0" y="74963"/>
                  </a:lnTo>
                  <a:lnTo>
                    <a:pt x="2821" y="96963"/>
                  </a:lnTo>
                  <a:lnTo>
                    <a:pt x="11095" y="115319"/>
                  </a:lnTo>
                  <a:lnTo>
                    <a:pt x="35469" y="146168"/>
                  </a:lnTo>
                  <a:lnTo>
                    <a:pt x="55241" y="154345"/>
                  </a:lnTo>
                  <a:lnTo>
                    <a:pt x="116152" y="166092"/>
                  </a:lnTo>
                  <a:lnTo>
                    <a:pt x="143353" y="160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727424" y="4015411"/>
              <a:ext cx="94629" cy="160785"/>
            </a:xfrm>
            <a:custGeom>
              <a:avLst/>
              <a:gdLst/>
              <a:ahLst/>
              <a:cxnLst/>
              <a:rect l="0" t="0" r="0" b="0"/>
              <a:pathLst>
                <a:path w="94629" h="160785">
                  <a:moveTo>
                    <a:pt x="10399" y="59117"/>
                  </a:moveTo>
                  <a:lnTo>
                    <a:pt x="37911" y="112992"/>
                  </a:lnTo>
                  <a:lnTo>
                    <a:pt x="50006" y="142541"/>
                  </a:lnTo>
                  <a:lnTo>
                    <a:pt x="61538" y="158975"/>
                  </a:lnTo>
                  <a:lnTo>
                    <a:pt x="64379" y="160784"/>
                  </a:lnTo>
                  <a:lnTo>
                    <a:pt x="65103" y="158481"/>
                  </a:lnTo>
                  <a:lnTo>
                    <a:pt x="64416" y="153436"/>
                  </a:lnTo>
                  <a:lnTo>
                    <a:pt x="52271" y="135157"/>
                  </a:lnTo>
                  <a:lnTo>
                    <a:pt x="23553" y="97958"/>
                  </a:lnTo>
                  <a:lnTo>
                    <a:pt x="1819" y="58470"/>
                  </a:lnTo>
                  <a:lnTo>
                    <a:pt x="0" y="49327"/>
                  </a:lnTo>
                  <a:lnTo>
                    <a:pt x="1127" y="40892"/>
                  </a:lnTo>
                  <a:lnTo>
                    <a:pt x="8618" y="25281"/>
                  </a:lnTo>
                  <a:lnTo>
                    <a:pt x="19746" y="10544"/>
                  </a:lnTo>
                  <a:lnTo>
                    <a:pt x="38730" y="2434"/>
                  </a:lnTo>
                  <a:lnTo>
                    <a:pt x="60426" y="0"/>
                  </a:lnTo>
                  <a:lnTo>
                    <a:pt x="94628" y="6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979979" y="3790259"/>
            <a:ext cx="1747732" cy="600125"/>
            <a:chOff x="4979979" y="3790259"/>
            <a:chExt cx="1747732" cy="600125"/>
          </a:xfrm>
        </p:grpSpPr>
        <p:sp>
          <p:nvSpPr>
            <p:cNvPr id="137" name="Freeform 136"/>
            <p:cNvSpPr/>
            <p:nvPr/>
          </p:nvSpPr>
          <p:spPr>
            <a:xfrm>
              <a:off x="4979979" y="395871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011565" y="4106114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70081" y="3955681"/>
              <a:ext cx="267909" cy="155122"/>
            </a:xfrm>
            <a:custGeom>
              <a:avLst/>
              <a:gdLst/>
              <a:ahLst/>
              <a:cxnLst/>
              <a:rect l="0" t="0" r="0" b="0"/>
              <a:pathLst>
                <a:path w="267909" h="155122">
                  <a:moveTo>
                    <a:pt x="25753" y="24091"/>
                  </a:moveTo>
                  <a:lnTo>
                    <a:pt x="20164" y="40858"/>
                  </a:lnTo>
                  <a:lnTo>
                    <a:pt x="24208" y="99536"/>
                  </a:lnTo>
                  <a:lnTo>
                    <a:pt x="31037" y="148698"/>
                  </a:lnTo>
                  <a:lnTo>
                    <a:pt x="29276" y="153956"/>
                  </a:lnTo>
                  <a:lnTo>
                    <a:pt x="24592" y="155121"/>
                  </a:lnTo>
                  <a:lnTo>
                    <a:pt x="17960" y="153558"/>
                  </a:lnTo>
                  <a:lnTo>
                    <a:pt x="13539" y="147837"/>
                  </a:lnTo>
                  <a:lnTo>
                    <a:pt x="271" y="97679"/>
                  </a:lnTo>
                  <a:lnTo>
                    <a:pt x="0" y="76684"/>
                  </a:lnTo>
                  <a:lnTo>
                    <a:pt x="4948" y="56824"/>
                  </a:lnTo>
                  <a:lnTo>
                    <a:pt x="14947" y="40199"/>
                  </a:lnTo>
                  <a:lnTo>
                    <a:pt x="23228" y="34829"/>
                  </a:lnTo>
                  <a:lnTo>
                    <a:pt x="44908" y="28863"/>
                  </a:lnTo>
                  <a:lnTo>
                    <a:pt x="54900" y="29612"/>
                  </a:lnTo>
                  <a:lnTo>
                    <a:pt x="72243" y="36683"/>
                  </a:lnTo>
                  <a:lnTo>
                    <a:pt x="95160" y="53818"/>
                  </a:lnTo>
                  <a:lnTo>
                    <a:pt x="120355" y="81955"/>
                  </a:lnTo>
                  <a:lnTo>
                    <a:pt x="121576" y="80215"/>
                  </a:lnTo>
                  <a:lnTo>
                    <a:pt x="122153" y="67752"/>
                  </a:lnTo>
                  <a:lnTo>
                    <a:pt x="130225" y="36767"/>
                  </a:lnTo>
                  <a:lnTo>
                    <a:pt x="140815" y="19586"/>
                  </a:lnTo>
                  <a:lnTo>
                    <a:pt x="156440" y="7271"/>
                  </a:lnTo>
                  <a:lnTo>
                    <a:pt x="165520" y="2349"/>
                  </a:lnTo>
                  <a:lnTo>
                    <a:pt x="184968" y="0"/>
                  </a:lnTo>
                  <a:lnTo>
                    <a:pt x="195067" y="1011"/>
                  </a:lnTo>
                  <a:lnTo>
                    <a:pt x="212528" y="11493"/>
                  </a:lnTo>
                  <a:lnTo>
                    <a:pt x="242801" y="46819"/>
                  </a:lnTo>
                  <a:lnTo>
                    <a:pt x="258649" y="82817"/>
                  </a:lnTo>
                  <a:lnTo>
                    <a:pt x="267908" y="139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606100" y="3958715"/>
              <a:ext cx="128857" cy="158540"/>
            </a:xfrm>
            <a:custGeom>
              <a:avLst/>
              <a:gdLst/>
              <a:ahLst/>
              <a:cxnLst/>
              <a:rect l="0" t="0" r="0" b="0"/>
              <a:pathLst>
                <a:path w="128857" h="158540">
                  <a:moveTo>
                    <a:pt x="5589" y="31585"/>
                  </a:moveTo>
                  <a:lnTo>
                    <a:pt x="0" y="48353"/>
                  </a:lnTo>
                  <a:lnTo>
                    <a:pt x="375" y="65943"/>
                  </a:lnTo>
                  <a:lnTo>
                    <a:pt x="10148" y="105832"/>
                  </a:lnTo>
                  <a:lnTo>
                    <a:pt x="25527" y="131443"/>
                  </a:lnTo>
                  <a:lnTo>
                    <a:pt x="50491" y="153850"/>
                  </a:lnTo>
                  <a:lnTo>
                    <a:pt x="60090" y="157549"/>
                  </a:lnTo>
                  <a:lnTo>
                    <a:pt x="80114" y="158539"/>
                  </a:lnTo>
                  <a:lnTo>
                    <a:pt x="97593" y="151960"/>
                  </a:lnTo>
                  <a:lnTo>
                    <a:pt x="105529" y="146930"/>
                  </a:lnTo>
                  <a:lnTo>
                    <a:pt x="117467" y="131982"/>
                  </a:lnTo>
                  <a:lnTo>
                    <a:pt x="125502" y="112471"/>
                  </a:lnTo>
                  <a:lnTo>
                    <a:pt x="128856" y="76349"/>
                  </a:lnTo>
                  <a:lnTo>
                    <a:pt x="114975" y="14270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811730" y="3821844"/>
              <a:ext cx="73701" cy="273742"/>
            </a:xfrm>
            <a:custGeom>
              <a:avLst/>
              <a:gdLst/>
              <a:ahLst/>
              <a:cxnLst/>
              <a:rect l="0" t="0" r="0" b="0"/>
              <a:pathLst>
                <a:path w="73701" h="273742">
                  <a:moveTo>
                    <a:pt x="0" y="0"/>
                  </a:moveTo>
                  <a:lnTo>
                    <a:pt x="15641" y="26386"/>
                  </a:lnTo>
                  <a:lnTo>
                    <a:pt x="34844" y="88902"/>
                  </a:lnTo>
                  <a:lnTo>
                    <a:pt x="41848" y="142950"/>
                  </a:lnTo>
                  <a:lnTo>
                    <a:pt x="50990" y="205045"/>
                  </a:lnTo>
                  <a:lnTo>
                    <a:pt x="60722" y="249253"/>
                  </a:lnTo>
                  <a:lnTo>
                    <a:pt x="7370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022300" y="3811316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0" y="0"/>
                  </a:moveTo>
                  <a:lnTo>
                    <a:pt x="8334" y="37478"/>
                  </a:lnTo>
                  <a:lnTo>
                    <a:pt x="10095" y="88901"/>
                  </a:lnTo>
                  <a:lnTo>
                    <a:pt x="18849" y="138054"/>
                  </a:lnTo>
                  <a:lnTo>
                    <a:pt x="28723" y="198542"/>
                  </a:lnTo>
                  <a:lnTo>
                    <a:pt x="36610" y="250308"/>
                  </a:lnTo>
                  <a:lnTo>
                    <a:pt x="49432" y="298054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969658" y="3948186"/>
              <a:ext cx="178985" cy="46745"/>
            </a:xfrm>
            <a:custGeom>
              <a:avLst/>
              <a:gdLst/>
              <a:ahLst/>
              <a:cxnLst/>
              <a:rect l="0" t="0" r="0" b="0"/>
              <a:pathLst>
                <a:path w="178985" h="46745">
                  <a:moveTo>
                    <a:pt x="178984" y="0"/>
                  </a:moveTo>
                  <a:lnTo>
                    <a:pt x="161004" y="15641"/>
                  </a:lnTo>
                  <a:lnTo>
                    <a:pt x="103461" y="38437"/>
                  </a:lnTo>
                  <a:lnTo>
                    <a:pt x="65100" y="46744"/>
                  </a:lnTo>
                  <a:lnTo>
                    <a:pt x="19574" y="433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206224" y="4021886"/>
              <a:ext cx="37176" cy="94757"/>
            </a:xfrm>
            <a:custGeom>
              <a:avLst/>
              <a:gdLst/>
              <a:ahLst/>
              <a:cxnLst/>
              <a:rect l="0" t="0" r="0" b="0"/>
              <a:pathLst>
                <a:path w="37176" h="94757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0284" y="69206"/>
                  </a:lnTo>
                  <a:lnTo>
                    <a:pt x="20544" y="83401"/>
                  </a:lnTo>
                  <a:lnTo>
                    <a:pt x="37175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201285" y="3937658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286140" y="3916140"/>
              <a:ext cx="126176" cy="358579"/>
            </a:xfrm>
            <a:custGeom>
              <a:avLst/>
              <a:gdLst/>
              <a:ahLst/>
              <a:cxnLst/>
              <a:rect l="0" t="0" r="0" b="0"/>
              <a:pathLst>
                <a:path w="126176" h="358579">
                  <a:moveTo>
                    <a:pt x="9901" y="179445"/>
                  </a:moveTo>
                  <a:lnTo>
                    <a:pt x="25542" y="197426"/>
                  </a:lnTo>
                  <a:lnTo>
                    <a:pt x="50334" y="249187"/>
                  </a:lnTo>
                  <a:lnTo>
                    <a:pt x="72389" y="305266"/>
                  </a:lnTo>
                  <a:lnTo>
                    <a:pt x="80279" y="340338"/>
                  </a:lnTo>
                  <a:lnTo>
                    <a:pt x="80955" y="358578"/>
                  </a:lnTo>
                  <a:lnTo>
                    <a:pt x="79497" y="358528"/>
                  </a:lnTo>
                  <a:lnTo>
                    <a:pt x="77355" y="354986"/>
                  </a:lnTo>
                  <a:lnTo>
                    <a:pt x="62183" y="297809"/>
                  </a:lnTo>
                  <a:lnTo>
                    <a:pt x="37713" y="234546"/>
                  </a:lnTo>
                  <a:lnTo>
                    <a:pt x="21071" y="182357"/>
                  </a:lnTo>
                  <a:lnTo>
                    <a:pt x="6518" y="132317"/>
                  </a:lnTo>
                  <a:lnTo>
                    <a:pt x="784" y="68967"/>
                  </a:lnTo>
                  <a:lnTo>
                    <a:pt x="0" y="34807"/>
                  </a:lnTo>
                  <a:lnTo>
                    <a:pt x="3301" y="22189"/>
                  </a:lnTo>
                  <a:lnTo>
                    <a:pt x="9010" y="12607"/>
                  </a:lnTo>
                  <a:lnTo>
                    <a:pt x="16326" y="5048"/>
                  </a:lnTo>
                  <a:lnTo>
                    <a:pt x="24713" y="1179"/>
                  </a:lnTo>
                  <a:lnTo>
                    <a:pt x="43390" y="0"/>
                  </a:lnTo>
                  <a:lnTo>
                    <a:pt x="60270" y="6495"/>
                  </a:lnTo>
                  <a:lnTo>
                    <a:pt x="95760" y="35318"/>
                  </a:lnTo>
                  <a:lnTo>
                    <a:pt x="120608" y="64601"/>
                  </a:lnTo>
                  <a:lnTo>
                    <a:pt x="126175" y="91359"/>
                  </a:lnTo>
                  <a:lnTo>
                    <a:pt x="126022" y="106683"/>
                  </a:lnTo>
                  <a:lnTo>
                    <a:pt x="122410" y="118069"/>
                  </a:lnTo>
                  <a:lnTo>
                    <a:pt x="109038" y="133839"/>
                  </a:lnTo>
                  <a:lnTo>
                    <a:pt x="94516" y="141628"/>
                  </a:lnTo>
                  <a:lnTo>
                    <a:pt x="73072" y="147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443440" y="3790259"/>
              <a:ext cx="73701" cy="305327"/>
            </a:xfrm>
            <a:custGeom>
              <a:avLst/>
              <a:gdLst/>
              <a:ahLst/>
              <a:cxnLst/>
              <a:rect l="0" t="0" r="0" b="0"/>
              <a:pathLst>
                <a:path w="73701" h="305327">
                  <a:moveTo>
                    <a:pt x="0" y="0"/>
                  </a:moveTo>
                  <a:lnTo>
                    <a:pt x="15641" y="26386"/>
                  </a:lnTo>
                  <a:lnTo>
                    <a:pt x="34844" y="88901"/>
                  </a:lnTo>
                  <a:lnTo>
                    <a:pt x="52610" y="149747"/>
                  </a:lnTo>
                  <a:lnTo>
                    <a:pt x="66674" y="204015"/>
                  </a:lnTo>
                  <a:lnTo>
                    <a:pt x="72312" y="258624"/>
                  </a:lnTo>
                  <a:lnTo>
                    <a:pt x="7370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11896" y="3990300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9575" y="24047"/>
                  </a:lnTo>
                  <a:lnTo>
                    <a:pt x="49877" y="7888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611896" y="3937658"/>
              <a:ext cx="115815" cy="452726"/>
            </a:xfrm>
            <a:custGeom>
              <a:avLst/>
              <a:gdLst/>
              <a:ahLst/>
              <a:cxnLst/>
              <a:rect l="0" t="0" r="0" b="0"/>
              <a:pathLst>
                <a:path w="115815" h="452726">
                  <a:moveTo>
                    <a:pt x="115814" y="0"/>
                  </a:moveTo>
                  <a:lnTo>
                    <a:pt x="99046" y="11178"/>
                  </a:lnTo>
                  <a:lnTo>
                    <a:pt x="87695" y="26025"/>
                  </a:lnTo>
                  <a:lnTo>
                    <a:pt x="63475" y="84664"/>
                  </a:lnTo>
                  <a:lnTo>
                    <a:pt x="49193" y="143195"/>
                  </a:lnTo>
                  <a:lnTo>
                    <a:pt x="45261" y="184915"/>
                  </a:lnTo>
                  <a:lnTo>
                    <a:pt x="39927" y="241963"/>
                  </a:lnTo>
                  <a:lnTo>
                    <a:pt x="34058" y="290451"/>
                  </a:lnTo>
                  <a:lnTo>
                    <a:pt x="29198" y="343033"/>
                  </a:lnTo>
                  <a:lnTo>
                    <a:pt x="17076" y="40272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1960239" y="4622010"/>
            <a:ext cx="1356238" cy="620951"/>
            <a:chOff x="1960239" y="4622010"/>
            <a:chExt cx="1356238" cy="620951"/>
          </a:xfrm>
        </p:grpSpPr>
        <p:sp>
          <p:nvSpPr>
            <p:cNvPr id="151" name="Freeform 150"/>
            <p:cNvSpPr/>
            <p:nvPr/>
          </p:nvSpPr>
          <p:spPr>
            <a:xfrm>
              <a:off x="1960239" y="4727295"/>
              <a:ext cx="177047" cy="442198"/>
            </a:xfrm>
            <a:custGeom>
              <a:avLst/>
              <a:gdLst/>
              <a:ahLst/>
              <a:cxnLst/>
              <a:rect l="0" t="0" r="0" b="0"/>
              <a:pathLst>
                <a:path w="177047" h="442198">
                  <a:moveTo>
                    <a:pt x="50704" y="0"/>
                  </a:moveTo>
                  <a:lnTo>
                    <a:pt x="42370" y="37478"/>
                  </a:lnTo>
                  <a:lnTo>
                    <a:pt x="33229" y="96486"/>
                  </a:lnTo>
                  <a:lnTo>
                    <a:pt x="27235" y="159656"/>
                  </a:lnTo>
                  <a:lnTo>
                    <a:pt x="21523" y="211082"/>
                  </a:lnTo>
                  <a:lnTo>
                    <a:pt x="16711" y="263364"/>
                  </a:lnTo>
                  <a:lnTo>
                    <a:pt x="7876" y="319019"/>
                  </a:lnTo>
                  <a:lnTo>
                    <a:pt x="969" y="373725"/>
                  </a:lnTo>
                  <a:lnTo>
                    <a:pt x="0" y="389530"/>
                  </a:lnTo>
                  <a:lnTo>
                    <a:pt x="2863" y="401236"/>
                  </a:lnTo>
                  <a:lnTo>
                    <a:pt x="8281" y="410210"/>
                  </a:lnTo>
                  <a:lnTo>
                    <a:pt x="15403" y="417363"/>
                  </a:lnTo>
                  <a:lnTo>
                    <a:pt x="47783" y="433019"/>
                  </a:lnTo>
                  <a:lnTo>
                    <a:pt x="70463" y="434998"/>
                  </a:lnTo>
                  <a:lnTo>
                    <a:pt x="124232" y="427211"/>
                  </a:lnTo>
                  <a:lnTo>
                    <a:pt x="17704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032000" y="4916808"/>
              <a:ext cx="115814" cy="24750"/>
            </a:xfrm>
            <a:custGeom>
              <a:avLst/>
              <a:gdLst/>
              <a:ahLst/>
              <a:cxnLst/>
              <a:rect l="0" t="0" r="0" b="0"/>
              <a:pathLst>
                <a:path w="115814" h="24750">
                  <a:moveTo>
                    <a:pt x="115813" y="0"/>
                  </a:moveTo>
                  <a:lnTo>
                    <a:pt x="61938" y="17959"/>
                  </a:lnTo>
                  <a:lnTo>
                    <a:pt x="41566" y="24749"/>
                  </a:lnTo>
                  <a:lnTo>
                    <a:pt x="32390" y="2468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042528" y="4732234"/>
              <a:ext cx="136872" cy="10970"/>
            </a:xfrm>
            <a:custGeom>
              <a:avLst/>
              <a:gdLst/>
              <a:ahLst/>
              <a:cxnLst/>
              <a:rect l="0" t="0" r="0" b="0"/>
              <a:pathLst>
                <a:path w="136872" h="10970">
                  <a:moveTo>
                    <a:pt x="136871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45042" y="1096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263626" y="4948394"/>
              <a:ext cx="73701" cy="189513"/>
            </a:xfrm>
            <a:custGeom>
              <a:avLst/>
              <a:gdLst/>
              <a:ahLst/>
              <a:cxnLst/>
              <a:rect l="0" t="0" r="0" b="0"/>
              <a:pathLst>
                <a:path w="73701" h="189513">
                  <a:moveTo>
                    <a:pt x="73700" y="0"/>
                  </a:moveTo>
                  <a:lnTo>
                    <a:pt x="44392" y="34897"/>
                  </a:lnTo>
                  <a:lnTo>
                    <a:pt x="21819" y="92997"/>
                  </a:lnTo>
                  <a:lnTo>
                    <a:pt x="13874" y="128940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221513" y="4958922"/>
              <a:ext cx="136871" cy="157929"/>
            </a:xfrm>
            <a:custGeom>
              <a:avLst/>
              <a:gdLst/>
              <a:ahLst/>
              <a:cxnLst/>
              <a:rect l="0" t="0" r="0" b="0"/>
              <a:pathLst>
                <a:path w="136871" h="157929">
                  <a:moveTo>
                    <a:pt x="136870" y="157928"/>
                  </a:moveTo>
                  <a:lnTo>
                    <a:pt x="101972" y="113965"/>
                  </a:lnTo>
                  <a:lnTo>
                    <a:pt x="47412" y="61545"/>
                  </a:lnTo>
                  <a:lnTo>
                    <a:pt x="19097" y="165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432082" y="4885223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442611" y="5032621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947979" y="4769409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5589" y="58617"/>
                  </a:lnTo>
                  <a:lnTo>
                    <a:pt x="18211" y="121453"/>
                  </a:lnTo>
                  <a:lnTo>
                    <a:pt x="20495" y="181528"/>
                  </a:lnTo>
                  <a:lnTo>
                    <a:pt x="20890" y="229911"/>
                  </a:lnTo>
                  <a:lnTo>
                    <a:pt x="26597" y="281292"/>
                  </a:lnTo>
                  <a:lnTo>
                    <a:pt x="30107" y="333560"/>
                  </a:lnTo>
                  <a:lnTo>
                    <a:pt x="31293" y="395218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777273" y="4843109"/>
              <a:ext cx="212821" cy="224667"/>
            </a:xfrm>
            <a:custGeom>
              <a:avLst/>
              <a:gdLst/>
              <a:ahLst/>
              <a:cxnLst/>
              <a:rect l="0" t="0" r="0" b="0"/>
              <a:pathLst>
                <a:path w="212821" h="224667">
                  <a:moveTo>
                    <a:pt x="212820" y="168456"/>
                  </a:moveTo>
                  <a:lnTo>
                    <a:pt x="207231" y="185223"/>
                  </a:lnTo>
                  <a:lnTo>
                    <a:pt x="202075" y="188992"/>
                  </a:lnTo>
                  <a:lnTo>
                    <a:pt x="195128" y="190336"/>
                  </a:lnTo>
                  <a:lnTo>
                    <a:pt x="178051" y="191048"/>
                  </a:lnTo>
                  <a:lnTo>
                    <a:pt x="117784" y="207503"/>
                  </a:lnTo>
                  <a:lnTo>
                    <a:pt x="59795" y="224666"/>
                  </a:lnTo>
                  <a:lnTo>
                    <a:pt x="24759" y="223975"/>
                  </a:lnTo>
                  <a:lnTo>
                    <a:pt x="16086" y="219507"/>
                  </a:lnTo>
                  <a:lnTo>
                    <a:pt x="3330" y="205183"/>
                  </a:lnTo>
                  <a:lnTo>
                    <a:pt x="0" y="183999"/>
                  </a:lnTo>
                  <a:lnTo>
                    <a:pt x="7395" y="132271"/>
                  </a:lnTo>
                  <a:lnTo>
                    <a:pt x="20120" y="70927"/>
                  </a:lnTo>
                  <a:lnTo>
                    <a:pt x="33899" y="25708"/>
                  </a:lnTo>
                  <a:lnTo>
                    <a:pt x="443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090862" y="4622010"/>
              <a:ext cx="163048" cy="263214"/>
            </a:xfrm>
            <a:custGeom>
              <a:avLst/>
              <a:gdLst/>
              <a:ahLst/>
              <a:cxnLst/>
              <a:rect l="0" t="0" r="0" b="0"/>
              <a:pathLst>
                <a:path w="163048" h="263214">
                  <a:moveTo>
                    <a:pt x="99272" y="0"/>
                  </a:moveTo>
                  <a:lnTo>
                    <a:pt x="82505" y="11178"/>
                  </a:lnTo>
                  <a:lnTo>
                    <a:pt x="26946" y="22876"/>
                  </a:lnTo>
                  <a:lnTo>
                    <a:pt x="15960" y="25779"/>
                  </a:lnTo>
                  <a:lnTo>
                    <a:pt x="8636" y="32394"/>
                  </a:lnTo>
                  <a:lnTo>
                    <a:pt x="498" y="52222"/>
                  </a:lnTo>
                  <a:lnTo>
                    <a:pt x="0" y="73512"/>
                  </a:lnTo>
                  <a:lnTo>
                    <a:pt x="9213" y="121366"/>
                  </a:lnTo>
                  <a:lnTo>
                    <a:pt x="13497" y="127704"/>
                  </a:lnTo>
                  <a:lnTo>
                    <a:pt x="18692" y="129589"/>
                  </a:lnTo>
                  <a:lnTo>
                    <a:pt x="59025" y="120704"/>
                  </a:lnTo>
                  <a:lnTo>
                    <a:pt x="79045" y="123056"/>
                  </a:lnTo>
                  <a:lnTo>
                    <a:pt x="110047" y="136547"/>
                  </a:lnTo>
                  <a:lnTo>
                    <a:pt x="158339" y="175754"/>
                  </a:lnTo>
                  <a:lnTo>
                    <a:pt x="162047" y="183850"/>
                  </a:lnTo>
                  <a:lnTo>
                    <a:pt x="163047" y="202204"/>
                  </a:lnTo>
                  <a:lnTo>
                    <a:pt x="159336" y="209672"/>
                  </a:lnTo>
                  <a:lnTo>
                    <a:pt x="145854" y="221090"/>
                  </a:lnTo>
                  <a:lnTo>
                    <a:pt x="90141" y="241692"/>
                  </a:lnTo>
                  <a:lnTo>
                    <a:pt x="63811" y="252547"/>
                  </a:lnTo>
                  <a:lnTo>
                    <a:pt x="4663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126963" y="4906279"/>
              <a:ext cx="189514" cy="42116"/>
            </a:xfrm>
            <a:custGeom>
              <a:avLst/>
              <a:gdLst/>
              <a:ahLst/>
              <a:cxnLst/>
              <a:rect l="0" t="0" r="0" b="0"/>
              <a:pathLst>
                <a:path w="189514" h="42116">
                  <a:moveTo>
                    <a:pt x="189513" y="42115"/>
                  </a:moveTo>
                  <a:lnTo>
                    <a:pt x="183924" y="25347"/>
                  </a:lnTo>
                  <a:lnTo>
                    <a:pt x="177598" y="20408"/>
                  </a:lnTo>
                  <a:lnTo>
                    <a:pt x="158091" y="14919"/>
                  </a:lnTo>
                  <a:lnTo>
                    <a:pt x="107441" y="11396"/>
                  </a:lnTo>
                  <a:lnTo>
                    <a:pt x="52376" y="10700"/>
                  </a:lnTo>
                  <a:lnTo>
                    <a:pt x="27958" y="94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150890" y="4992789"/>
              <a:ext cx="139805" cy="250172"/>
            </a:xfrm>
            <a:custGeom>
              <a:avLst/>
              <a:gdLst/>
              <a:ahLst/>
              <a:cxnLst/>
              <a:rect l="0" t="0" r="0" b="0"/>
              <a:pathLst>
                <a:path w="139805" h="250172">
                  <a:moveTo>
                    <a:pt x="123472" y="71418"/>
                  </a:moveTo>
                  <a:lnTo>
                    <a:pt x="106705" y="77007"/>
                  </a:lnTo>
                  <a:lnTo>
                    <a:pt x="95353" y="89110"/>
                  </a:lnTo>
                  <a:lnTo>
                    <a:pt x="71134" y="145746"/>
                  </a:lnTo>
                  <a:lnTo>
                    <a:pt x="54492" y="199013"/>
                  </a:lnTo>
                  <a:lnTo>
                    <a:pt x="51870" y="224443"/>
                  </a:lnTo>
                  <a:lnTo>
                    <a:pt x="55850" y="234266"/>
                  </a:lnTo>
                  <a:lnTo>
                    <a:pt x="63183" y="241984"/>
                  </a:lnTo>
                  <a:lnTo>
                    <a:pt x="72751" y="248300"/>
                  </a:lnTo>
                  <a:lnTo>
                    <a:pt x="82639" y="250171"/>
                  </a:lnTo>
                  <a:lnTo>
                    <a:pt x="102985" y="246010"/>
                  </a:lnTo>
                  <a:lnTo>
                    <a:pt x="128580" y="230514"/>
                  </a:lnTo>
                  <a:lnTo>
                    <a:pt x="133897" y="221936"/>
                  </a:lnTo>
                  <a:lnTo>
                    <a:pt x="139804" y="199926"/>
                  </a:lnTo>
                  <a:lnTo>
                    <a:pt x="139039" y="189845"/>
                  </a:lnTo>
                  <a:lnTo>
                    <a:pt x="131951" y="172405"/>
                  </a:lnTo>
                  <a:lnTo>
                    <a:pt x="117882" y="159975"/>
                  </a:lnTo>
                  <a:lnTo>
                    <a:pt x="59811" y="126636"/>
                  </a:lnTo>
                  <a:lnTo>
                    <a:pt x="31690" y="111175"/>
                  </a:lnTo>
                  <a:lnTo>
                    <a:pt x="17170" y="97277"/>
                  </a:lnTo>
                  <a:lnTo>
                    <a:pt x="6817" y="79401"/>
                  </a:lnTo>
                  <a:lnTo>
                    <a:pt x="0" y="44018"/>
                  </a:lnTo>
                  <a:lnTo>
                    <a:pt x="4645" y="20635"/>
                  </a:lnTo>
                  <a:lnTo>
                    <a:pt x="9159" y="9487"/>
                  </a:lnTo>
                  <a:lnTo>
                    <a:pt x="15678" y="3224"/>
                  </a:lnTo>
                  <a:lnTo>
                    <a:pt x="23534" y="219"/>
                  </a:lnTo>
                  <a:lnTo>
                    <a:pt x="41620" y="0"/>
                  </a:lnTo>
                  <a:lnTo>
                    <a:pt x="69194" y="6453"/>
                  </a:lnTo>
                  <a:lnTo>
                    <a:pt x="91887" y="18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590217" y="4737823"/>
            <a:ext cx="2168872" cy="477699"/>
            <a:chOff x="3590217" y="4737823"/>
            <a:chExt cx="2168872" cy="477699"/>
          </a:xfrm>
        </p:grpSpPr>
        <p:sp>
          <p:nvSpPr>
            <p:cNvPr id="164" name="Freeform 163"/>
            <p:cNvSpPr/>
            <p:nvPr/>
          </p:nvSpPr>
          <p:spPr>
            <a:xfrm>
              <a:off x="3590217" y="4737823"/>
              <a:ext cx="51571" cy="473784"/>
            </a:xfrm>
            <a:custGeom>
              <a:avLst/>
              <a:gdLst/>
              <a:ahLst/>
              <a:cxnLst/>
              <a:rect l="0" t="0" r="0" b="0"/>
              <a:pathLst>
                <a:path w="51571" h="473784">
                  <a:moveTo>
                    <a:pt x="0" y="0"/>
                  </a:moveTo>
                  <a:lnTo>
                    <a:pt x="11179" y="11179"/>
                  </a:lnTo>
                  <a:lnTo>
                    <a:pt x="23720" y="40487"/>
                  </a:lnTo>
                  <a:lnTo>
                    <a:pt x="31202" y="93482"/>
                  </a:lnTo>
                  <a:lnTo>
                    <a:pt x="38361" y="142083"/>
                  </a:lnTo>
                  <a:lnTo>
                    <a:pt x="42172" y="193527"/>
                  </a:lnTo>
                  <a:lnTo>
                    <a:pt x="49020" y="246985"/>
                  </a:lnTo>
                  <a:lnTo>
                    <a:pt x="51570" y="304418"/>
                  </a:lnTo>
                  <a:lnTo>
                    <a:pt x="49311" y="363812"/>
                  </a:lnTo>
                  <a:lnTo>
                    <a:pt x="43536" y="420865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748145" y="4748352"/>
              <a:ext cx="218303" cy="467170"/>
            </a:xfrm>
            <a:custGeom>
              <a:avLst/>
              <a:gdLst/>
              <a:ahLst/>
              <a:cxnLst/>
              <a:rect l="0" t="0" r="0" b="0"/>
              <a:pathLst>
                <a:path w="218303" h="46717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7958" y="162484"/>
                  </a:lnTo>
                  <a:lnTo>
                    <a:pt x="28546" y="223732"/>
                  </a:lnTo>
                  <a:lnTo>
                    <a:pt x="36574" y="286220"/>
                  </a:lnTo>
                  <a:lnTo>
                    <a:pt x="42189" y="342453"/>
                  </a:lnTo>
                  <a:lnTo>
                    <a:pt x="56624" y="399426"/>
                  </a:lnTo>
                  <a:lnTo>
                    <a:pt x="61231" y="437063"/>
                  </a:lnTo>
                  <a:lnTo>
                    <a:pt x="59538" y="442284"/>
                  </a:lnTo>
                  <a:lnTo>
                    <a:pt x="56070" y="442255"/>
                  </a:lnTo>
                  <a:lnTo>
                    <a:pt x="51418" y="438726"/>
                  </a:lnTo>
                  <a:lnTo>
                    <a:pt x="46249" y="422327"/>
                  </a:lnTo>
                  <a:lnTo>
                    <a:pt x="42658" y="360248"/>
                  </a:lnTo>
                  <a:lnTo>
                    <a:pt x="45341" y="308203"/>
                  </a:lnTo>
                  <a:lnTo>
                    <a:pt x="47775" y="296716"/>
                  </a:lnTo>
                  <a:lnTo>
                    <a:pt x="59838" y="277713"/>
                  </a:lnTo>
                  <a:lnTo>
                    <a:pt x="67967" y="269370"/>
                  </a:lnTo>
                  <a:lnTo>
                    <a:pt x="78067" y="264978"/>
                  </a:lnTo>
                  <a:lnTo>
                    <a:pt x="101766" y="263217"/>
                  </a:lnTo>
                  <a:lnTo>
                    <a:pt x="141417" y="268803"/>
                  </a:lnTo>
                  <a:lnTo>
                    <a:pt x="162678" y="277786"/>
                  </a:lnTo>
                  <a:lnTo>
                    <a:pt x="195391" y="302616"/>
                  </a:lnTo>
                  <a:lnTo>
                    <a:pt x="211661" y="334289"/>
                  </a:lnTo>
                  <a:lnTo>
                    <a:pt x="218302" y="373310"/>
                  </a:lnTo>
                  <a:lnTo>
                    <a:pt x="214681" y="408918"/>
                  </a:lnTo>
                  <a:lnTo>
                    <a:pt x="206158" y="427796"/>
                  </a:lnTo>
                  <a:lnTo>
                    <a:pt x="200609" y="436106"/>
                  </a:lnTo>
                  <a:lnTo>
                    <a:pt x="181967" y="448459"/>
                  </a:lnTo>
                  <a:lnTo>
                    <a:pt x="137459" y="465920"/>
                  </a:lnTo>
                  <a:lnTo>
                    <a:pt x="119195" y="467169"/>
                  </a:lnTo>
                  <a:lnTo>
                    <a:pt x="9475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053471" y="5137906"/>
              <a:ext cx="10530" cy="21881"/>
            </a:xfrm>
            <a:custGeom>
              <a:avLst/>
              <a:gdLst/>
              <a:ahLst/>
              <a:cxnLst/>
              <a:rect l="0" t="0" r="0" b="0"/>
              <a:pathLst>
                <a:path w="10530" h="21881">
                  <a:moveTo>
                    <a:pt x="10529" y="0"/>
                  </a:moveTo>
                  <a:lnTo>
                    <a:pt x="3293" y="20538"/>
                  </a:lnTo>
                  <a:lnTo>
                    <a:pt x="2195" y="2188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295626" y="4916808"/>
              <a:ext cx="94758" cy="15093"/>
            </a:xfrm>
            <a:custGeom>
              <a:avLst/>
              <a:gdLst/>
              <a:ahLst/>
              <a:cxnLst/>
              <a:rect l="0" t="0" r="0" b="0"/>
              <a:pathLst>
                <a:path w="94758" h="15093">
                  <a:moveTo>
                    <a:pt x="94757" y="0"/>
                  </a:moveTo>
                  <a:lnTo>
                    <a:pt x="45205" y="14654"/>
                  </a:lnTo>
                  <a:lnTo>
                    <a:pt x="25551" y="1509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316684" y="5042327"/>
              <a:ext cx="94757" cy="21881"/>
            </a:xfrm>
            <a:custGeom>
              <a:avLst/>
              <a:gdLst/>
              <a:ahLst/>
              <a:cxnLst/>
              <a:rect l="0" t="0" r="0" b="0"/>
              <a:pathLst>
                <a:path w="94757" h="21881">
                  <a:moveTo>
                    <a:pt x="94756" y="21880"/>
                  </a:moveTo>
                  <a:lnTo>
                    <a:pt x="89167" y="5112"/>
                  </a:lnTo>
                  <a:lnTo>
                    <a:pt x="84011" y="1343"/>
                  </a:lnTo>
                  <a:lnTo>
                    <a:pt x="77064" y="0"/>
                  </a:lnTo>
                  <a:lnTo>
                    <a:pt x="23547" y="9084"/>
                  </a:lnTo>
                  <a:lnTo>
                    <a:pt x="0" y="11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569367" y="5053679"/>
              <a:ext cx="589597" cy="68761"/>
            </a:xfrm>
            <a:custGeom>
              <a:avLst/>
              <a:gdLst/>
              <a:ahLst/>
              <a:cxnLst/>
              <a:rect l="0" t="0" r="0" b="0"/>
              <a:pathLst>
                <a:path w="589597" h="68761">
                  <a:moveTo>
                    <a:pt x="0" y="63171"/>
                  </a:moveTo>
                  <a:lnTo>
                    <a:pt x="58617" y="68760"/>
                  </a:lnTo>
                  <a:lnTo>
                    <a:pt x="112791" y="65488"/>
                  </a:lnTo>
                  <a:lnTo>
                    <a:pt x="168553" y="63628"/>
                  </a:lnTo>
                  <a:lnTo>
                    <a:pt x="224628" y="57672"/>
                  </a:lnTo>
                  <a:lnTo>
                    <a:pt x="280764" y="45230"/>
                  </a:lnTo>
                  <a:lnTo>
                    <a:pt x="340033" y="31507"/>
                  </a:lnTo>
                  <a:lnTo>
                    <a:pt x="402130" y="23121"/>
                  </a:lnTo>
                  <a:lnTo>
                    <a:pt x="450863" y="21668"/>
                  </a:lnTo>
                  <a:lnTo>
                    <a:pt x="502347" y="15649"/>
                  </a:lnTo>
                  <a:lnTo>
                    <a:pt x="554646" y="6456"/>
                  </a:lnTo>
                  <a:lnTo>
                    <a:pt x="5895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307770" y="4885223"/>
              <a:ext cx="195179" cy="190196"/>
            </a:xfrm>
            <a:custGeom>
              <a:avLst/>
              <a:gdLst/>
              <a:ahLst/>
              <a:cxnLst/>
              <a:rect l="0" t="0" r="0" b="0"/>
              <a:pathLst>
                <a:path w="195179" h="190196">
                  <a:moveTo>
                    <a:pt x="135463" y="0"/>
                  </a:moveTo>
                  <a:lnTo>
                    <a:pt x="124284" y="11178"/>
                  </a:lnTo>
                  <a:lnTo>
                    <a:pt x="117482" y="13301"/>
                  </a:lnTo>
                  <a:lnTo>
                    <a:pt x="61109" y="19331"/>
                  </a:lnTo>
                  <a:lnTo>
                    <a:pt x="31154" y="29774"/>
                  </a:lnTo>
                  <a:lnTo>
                    <a:pt x="14624" y="40919"/>
                  </a:lnTo>
                  <a:lnTo>
                    <a:pt x="9280" y="49506"/>
                  </a:lnTo>
                  <a:lnTo>
                    <a:pt x="1759" y="83948"/>
                  </a:lnTo>
                  <a:lnTo>
                    <a:pt x="0" y="110229"/>
                  </a:lnTo>
                  <a:lnTo>
                    <a:pt x="3040" y="121449"/>
                  </a:lnTo>
                  <a:lnTo>
                    <a:pt x="15777" y="140155"/>
                  </a:lnTo>
                  <a:lnTo>
                    <a:pt x="67287" y="185675"/>
                  </a:lnTo>
                  <a:lnTo>
                    <a:pt x="75974" y="189294"/>
                  </a:lnTo>
                  <a:lnTo>
                    <a:pt x="94985" y="190195"/>
                  </a:lnTo>
                  <a:lnTo>
                    <a:pt x="143022" y="180072"/>
                  </a:lnTo>
                  <a:lnTo>
                    <a:pt x="165728" y="169329"/>
                  </a:lnTo>
                  <a:lnTo>
                    <a:pt x="181279" y="153636"/>
                  </a:lnTo>
                  <a:lnTo>
                    <a:pt x="190921" y="133793"/>
                  </a:lnTo>
                  <a:lnTo>
                    <a:pt x="195178" y="97484"/>
                  </a:lnTo>
                  <a:lnTo>
                    <a:pt x="192029" y="74911"/>
                  </a:lnTo>
                  <a:lnTo>
                    <a:pt x="180491" y="56300"/>
                  </a:lnTo>
                  <a:lnTo>
                    <a:pt x="172500" y="48062"/>
                  </a:lnTo>
                  <a:lnTo>
                    <a:pt x="164834" y="43740"/>
                  </a:lnTo>
                  <a:lnTo>
                    <a:pt x="157383" y="42028"/>
                  </a:lnTo>
                  <a:lnTo>
                    <a:pt x="135463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511343" y="4874694"/>
              <a:ext cx="247746" cy="246663"/>
            </a:xfrm>
            <a:custGeom>
              <a:avLst/>
              <a:gdLst/>
              <a:ahLst/>
              <a:cxnLst/>
              <a:rect l="0" t="0" r="0" b="0"/>
              <a:pathLst>
                <a:path w="247746" h="246663">
                  <a:moveTo>
                    <a:pt x="5590" y="0"/>
                  </a:moveTo>
                  <a:lnTo>
                    <a:pt x="0" y="16767"/>
                  </a:lnTo>
                  <a:lnTo>
                    <a:pt x="1863" y="20537"/>
                  </a:lnTo>
                  <a:lnTo>
                    <a:pt x="6615" y="21880"/>
                  </a:lnTo>
                  <a:lnTo>
                    <a:pt x="30070" y="18181"/>
                  </a:lnTo>
                  <a:lnTo>
                    <a:pt x="79740" y="5470"/>
                  </a:lnTo>
                  <a:lnTo>
                    <a:pt x="131991" y="15221"/>
                  </a:lnTo>
                  <a:lnTo>
                    <a:pt x="137820" y="20675"/>
                  </a:lnTo>
                  <a:lnTo>
                    <a:pt x="140536" y="27822"/>
                  </a:lnTo>
                  <a:lnTo>
                    <a:pt x="141178" y="36095"/>
                  </a:lnTo>
                  <a:lnTo>
                    <a:pt x="135651" y="51527"/>
                  </a:lnTo>
                  <a:lnTo>
                    <a:pt x="101993" y="110775"/>
                  </a:lnTo>
                  <a:lnTo>
                    <a:pt x="65336" y="173240"/>
                  </a:lnTo>
                  <a:lnTo>
                    <a:pt x="44667" y="230639"/>
                  </a:lnTo>
                  <a:lnTo>
                    <a:pt x="46849" y="237988"/>
                  </a:lnTo>
                  <a:lnTo>
                    <a:pt x="52983" y="242886"/>
                  </a:lnTo>
                  <a:lnTo>
                    <a:pt x="61752" y="246152"/>
                  </a:lnTo>
                  <a:lnTo>
                    <a:pt x="80853" y="246662"/>
                  </a:lnTo>
                  <a:lnTo>
                    <a:pt x="133307" y="235513"/>
                  </a:lnTo>
                  <a:lnTo>
                    <a:pt x="185539" y="232394"/>
                  </a:lnTo>
                  <a:lnTo>
                    <a:pt x="210739" y="229628"/>
                  </a:lnTo>
                  <a:lnTo>
                    <a:pt x="24774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6832995" y="3959930"/>
            <a:ext cx="1958301" cy="1040866"/>
            <a:chOff x="6832995" y="3959930"/>
            <a:chExt cx="1958301" cy="1040866"/>
          </a:xfrm>
        </p:grpSpPr>
        <p:sp>
          <p:nvSpPr>
            <p:cNvPr id="173" name="Freeform 172"/>
            <p:cNvSpPr/>
            <p:nvPr/>
          </p:nvSpPr>
          <p:spPr>
            <a:xfrm>
              <a:off x="6885877" y="4306155"/>
              <a:ext cx="160876" cy="277030"/>
            </a:xfrm>
            <a:custGeom>
              <a:avLst/>
              <a:gdLst/>
              <a:ahLst/>
              <a:cxnLst/>
              <a:rect l="0" t="0" r="0" b="0"/>
              <a:pathLst>
                <a:path w="160876" h="277030">
                  <a:moveTo>
                    <a:pt x="52403" y="0"/>
                  </a:moveTo>
                  <a:lnTo>
                    <a:pt x="35635" y="5589"/>
                  </a:lnTo>
                  <a:lnTo>
                    <a:pt x="24284" y="17692"/>
                  </a:lnTo>
                  <a:lnTo>
                    <a:pt x="1875" y="48469"/>
                  </a:lnTo>
                  <a:lnTo>
                    <a:pt x="0" y="49860"/>
                  </a:lnTo>
                  <a:lnTo>
                    <a:pt x="4156" y="42047"/>
                  </a:lnTo>
                  <a:lnTo>
                    <a:pt x="25239" y="23507"/>
                  </a:lnTo>
                  <a:lnTo>
                    <a:pt x="46959" y="16297"/>
                  </a:lnTo>
                  <a:lnTo>
                    <a:pt x="59302" y="14374"/>
                  </a:lnTo>
                  <a:lnTo>
                    <a:pt x="79255" y="18477"/>
                  </a:lnTo>
                  <a:lnTo>
                    <a:pt x="87852" y="22847"/>
                  </a:lnTo>
                  <a:lnTo>
                    <a:pt x="93583" y="30439"/>
                  </a:lnTo>
                  <a:lnTo>
                    <a:pt x="99951" y="51353"/>
                  </a:lnTo>
                  <a:lnTo>
                    <a:pt x="96542" y="73126"/>
                  </a:lnTo>
                  <a:lnTo>
                    <a:pt x="86058" y="93332"/>
                  </a:lnTo>
                  <a:lnTo>
                    <a:pt x="67444" y="113182"/>
                  </a:lnTo>
                  <a:lnTo>
                    <a:pt x="69449" y="112889"/>
                  </a:lnTo>
                  <a:lnTo>
                    <a:pt x="74295" y="110354"/>
                  </a:lnTo>
                  <a:lnTo>
                    <a:pt x="79866" y="111004"/>
                  </a:lnTo>
                  <a:lnTo>
                    <a:pt x="126573" y="135433"/>
                  </a:lnTo>
                  <a:lnTo>
                    <a:pt x="148599" y="160621"/>
                  </a:lnTo>
                  <a:lnTo>
                    <a:pt x="158717" y="180182"/>
                  </a:lnTo>
                  <a:lnTo>
                    <a:pt x="160875" y="200574"/>
                  </a:lnTo>
                  <a:lnTo>
                    <a:pt x="159813" y="210925"/>
                  </a:lnTo>
                  <a:lnTo>
                    <a:pt x="149274" y="228665"/>
                  </a:lnTo>
                  <a:lnTo>
                    <a:pt x="113912" y="259118"/>
                  </a:lnTo>
                  <a:lnTo>
                    <a:pt x="83496" y="274997"/>
                  </a:lnTo>
                  <a:lnTo>
                    <a:pt x="62712" y="277029"/>
                  </a:lnTo>
                  <a:lnTo>
                    <a:pt x="2081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075150" y="4329109"/>
              <a:ext cx="108362" cy="229731"/>
            </a:xfrm>
            <a:custGeom>
              <a:avLst/>
              <a:gdLst/>
              <a:ahLst/>
              <a:cxnLst/>
              <a:rect l="0" t="0" r="0" b="0"/>
              <a:pathLst>
                <a:path w="108362" h="229731">
                  <a:moveTo>
                    <a:pt x="0" y="19160"/>
                  </a:moveTo>
                  <a:lnTo>
                    <a:pt x="53028" y="4506"/>
                  </a:lnTo>
                  <a:lnTo>
                    <a:pt x="89932" y="0"/>
                  </a:lnTo>
                  <a:lnTo>
                    <a:pt x="98559" y="4047"/>
                  </a:lnTo>
                  <a:lnTo>
                    <a:pt x="104310" y="11424"/>
                  </a:lnTo>
                  <a:lnTo>
                    <a:pt x="108145" y="21022"/>
                  </a:lnTo>
                  <a:lnTo>
                    <a:pt x="108361" y="30930"/>
                  </a:lnTo>
                  <a:lnTo>
                    <a:pt x="102363" y="51298"/>
                  </a:lnTo>
                  <a:lnTo>
                    <a:pt x="71706" y="113965"/>
                  </a:lnTo>
                  <a:lnTo>
                    <a:pt x="41390" y="169685"/>
                  </a:lnTo>
                  <a:lnTo>
                    <a:pt x="10529" y="229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885637" y="4569367"/>
              <a:ext cx="315856" cy="94758"/>
            </a:xfrm>
            <a:custGeom>
              <a:avLst/>
              <a:gdLst/>
              <a:ahLst/>
              <a:cxnLst/>
              <a:rect l="0" t="0" r="0" b="0"/>
              <a:pathLst>
                <a:path w="315856" h="94758">
                  <a:moveTo>
                    <a:pt x="315855" y="0"/>
                  </a:moveTo>
                  <a:lnTo>
                    <a:pt x="310266" y="16768"/>
                  </a:lnTo>
                  <a:lnTo>
                    <a:pt x="303940" y="21707"/>
                  </a:lnTo>
                  <a:lnTo>
                    <a:pt x="241018" y="37954"/>
                  </a:lnTo>
                  <a:lnTo>
                    <a:pt x="180452" y="47156"/>
                  </a:lnTo>
                  <a:lnTo>
                    <a:pt x="120296" y="60254"/>
                  </a:lnTo>
                  <a:lnTo>
                    <a:pt x="60547" y="62595"/>
                  </a:lnTo>
                  <a:lnTo>
                    <a:pt x="23399" y="74179"/>
                  </a:lnTo>
                  <a:lnTo>
                    <a:pt x="10400" y="8288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928583" y="4745535"/>
              <a:ext cx="157314" cy="255261"/>
            </a:xfrm>
            <a:custGeom>
              <a:avLst/>
              <a:gdLst/>
              <a:ahLst/>
              <a:cxnLst/>
              <a:rect l="0" t="0" r="0" b="0"/>
              <a:pathLst>
                <a:path w="157314" h="255261">
                  <a:moveTo>
                    <a:pt x="146567" y="13345"/>
                  </a:moveTo>
                  <a:lnTo>
                    <a:pt x="123690" y="39732"/>
                  </a:lnTo>
                  <a:lnTo>
                    <a:pt x="101628" y="96658"/>
                  </a:lnTo>
                  <a:lnTo>
                    <a:pt x="75153" y="150096"/>
                  </a:lnTo>
                  <a:lnTo>
                    <a:pt x="56791" y="204012"/>
                  </a:lnTo>
                  <a:lnTo>
                    <a:pt x="54024" y="229498"/>
                  </a:lnTo>
                  <a:lnTo>
                    <a:pt x="56796" y="239335"/>
                  </a:lnTo>
                  <a:lnTo>
                    <a:pt x="62153" y="247064"/>
                  </a:lnTo>
                  <a:lnTo>
                    <a:pt x="69234" y="253385"/>
                  </a:lnTo>
                  <a:lnTo>
                    <a:pt x="77465" y="255260"/>
                  </a:lnTo>
                  <a:lnTo>
                    <a:pt x="95968" y="251104"/>
                  </a:lnTo>
                  <a:lnTo>
                    <a:pt x="126115" y="235611"/>
                  </a:lnTo>
                  <a:lnTo>
                    <a:pt x="151686" y="210613"/>
                  </a:lnTo>
                  <a:lnTo>
                    <a:pt x="155828" y="201009"/>
                  </a:lnTo>
                  <a:lnTo>
                    <a:pt x="157313" y="180980"/>
                  </a:lnTo>
                  <a:lnTo>
                    <a:pt x="150953" y="163499"/>
                  </a:lnTo>
                  <a:lnTo>
                    <a:pt x="145982" y="155562"/>
                  </a:lnTo>
                  <a:lnTo>
                    <a:pt x="89473" y="111773"/>
                  </a:lnTo>
                  <a:lnTo>
                    <a:pt x="27200" y="72041"/>
                  </a:lnTo>
                  <a:lnTo>
                    <a:pt x="8116" y="58539"/>
                  </a:lnTo>
                  <a:lnTo>
                    <a:pt x="2794" y="50494"/>
                  </a:lnTo>
                  <a:lnTo>
                    <a:pt x="0" y="32196"/>
                  </a:lnTo>
                  <a:lnTo>
                    <a:pt x="3232" y="24742"/>
                  </a:lnTo>
                  <a:lnTo>
                    <a:pt x="16183" y="13341"/>
                  </a:lnTo>
                  <a:lnTo>
                    <a:pt x="48793" y="346"/>
                  </a:lnTo>
                  <a:lnTo>
                    <a:pt x="59157" y="0"/>
                  </a:lnTo>
                  <a:lnTo>
                    <a:pt x="114982" y="23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296249" y="4569367"/>
              <a:ext cx="52643" cy="115815"/>
            </a:xfrm>
            <a:custGeom>
              <a:avLst/>
              <a:gdLst/>
              <a:ahLst/>
              <a:cxnLst/>
              <a:rect l="0" t="0" r="0" b="0"/>
              <a:pathLst>
                <a:path w="52643" h="115815">
                  <a:moveTo>
                    <a:pt x="52642" y="0"/>
                  </a:moveTo>
                  <a:lnTo>
                    <a:pt x="25131" y="5387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233077" y="4600953"/>
              <a:ext cx="157929" cy="68761"/>
            </a:xfrm>
            <a:custGeom>
              <a:avLst/>
              <a:gdLst/>
              <a:ahLst/>
              <a:cxnLst/>
              <a:rect l="0" t="0" r="0" b="0"/>
              <a:pathLst>
                <a:path w="157929" h="68761">
                  <a:moveTo>
                    <a:pt x="157928" y="63171"/>
                  </a:moveTo>
                  <a:lnTo>
                    <a:pt x="141160" y="68760"/>
                  </a:lnTo>
                  <a:lnTo>
                    <a:pt x="133881" y="68067"/>
                  </a:lnTo>
                  <a:lnTo>
                    <a:pt x="72806" y="39178"/>
                  </a:lnTo>
                  <a:lnTo>
                    <a:pt x="21904" y="59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559461" y="4274570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5589" y="58617"/>
                  </a:lnTo>
                  <a:lnTo>
                    <a:pt x="9552" y="112790"/>
                  </a:lnTo>
                  <a:lnTo>
                    <a:pt x="10335" y="168552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633783" y="4274570"/>
              <a:ext cx="83808" cy="202787"/>
            </a:xfrm>
            <a:custGeom>
              <a:avLst/>
              <a:gdLst/>
              <a:ahLst/>
              <a:cxnLst/>
              <a:rect l="0" t="0" r="0" b="0"/>
              <a:pathLst>
                <a:path w="83808" h="202787">
                  <a:moveTo>
                    <a:pt x="52020" y="0"/>
                  </a:moveTo>
                  <a:lnTo>
                    <a:pt x="36379" y="17980"/>
                  </a:lnTo>
                  <a:lnTo>
                    <a:pt x="17176" y="69741"/>
                  </a:lnTo>
                  <a:lnTo>
                    <a:pt x="2529" y="128940"/>
                  </a:lnTo>
                  <a:lnTo>
                    <a:pt x="0" y="183007"/>
                  </a:lnTo>
                  <a:lnTo>
                    <a:pt x="4472" y="192194"/>
                  </a:lnTo>
                  <a:lnTo>
                    <a:pt x="12133" y="198320"/>
                  </a:lnTo>
                  <a:lnTo>
                    <a:pt x="21919" y="202403"/>
                  </a:lnTo>
                  <a:lnTo>
                    <a:pt x="31952" y="202786"/>
                  </a:lnTo>
                  <a:lnTo>
                    <a:pt x="52460" y="196971"/>
                  </a:lnTo>
                  <a:lnTo>
                    <a:pt x="70152" y="183469"/>
                  </a:lnTo>
                  <a:lnTo>
                    <a:pt x="78147" y="174955"/>
                  </a:lnTo>
                  <a:lnTo>
                    <a:pt x="82306" y="165770"/>
                  </a:lnTo>
                  <a:lnTo>
                    <a:pt x="83807" y="146205"/>
                  </a:lnTo>
                  <a:lnTo>
                    <a:pt x="77457" y="128930"/>
                  </a:lnTo>
                  <a:lnTo>
                    <a:pt x="72487" y="121049"/>
                  </a:lnTo>
                  <a:lnTo>
                    <a:pt x="65664" y="116964"/>
                  </a:lnTo>
                  <a:lnTo>
                    <a:pt x="35738" y="112574"/>
                  </a:lnTo>
                  <a:lnTo>
                    <a:pt x="2043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485761" y="4506197"/>
              <a:ext cx="284271" cy="84229"/>
            </a:xfrm>
            <a:custGeom>
              <a:avLst/>
              <a:gdLst/>
              <a:ahLst/>
              <a:cxnLst/>
              <a:rect l="0" t="0" r="0" b="0"/>
              <a:pathLst>
                <a:path w="284271" h="84229">
                  <a:moveTo>
                    <a:pt x="284270" y="0"/>
                  </a:moveTo>
                  <a:lnTo>
                    <a:pt x="278681" y="16767"/>
                  </a:lnTo>
                  <a:lnTo>
                    <a:pt x="266578" y="28119"/>
                  </a:lnTo>
                  <a:lnTo>
                    <a:pt x="230212" y="44939"/>
                  </a:lnTo>
                  <a:lnTo>
                    <a:pt x="174762" y="52291"/>
                  </a:lnTo>
                  <a:lnTo>
                    <a:pt x="137569" y="58257"/>
                  </a:lnTo>
                  <a:lnTo>
                    <a:pt x="83673" y="57217"/>
                  </a:lnTo>
                  <a:lnTo>
                    <a:pt x="57076" y="6286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654218" y="4611482"/>
              <a:ext cx="10095" cy="242156"/>
            </a:xfrm>
            <a:custGeom>
              <a:avLst/>
              <a:gdLst/>
              <a:ahLst/>
              <a:cxnLst/>
              <a:rect l="0" t="0" r="0" b="0"/>
              <a:pathLst>
                <a:path w="10095" h="242156">
                  <a:moveTo>
                    <a:pt x="0" y="0"/>
                  </a:moveTo>
                  <a:lnTo>
                    <a:pt x="0" y="58617"/>
                  </a:lnTo>
                  <a:lnTo>
                    <a:pt x="8332" y="121452"/>
                  </a:lnTo>
                  <a:lnTo>
                    <a:pt x="10094" y="18152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832995" y="4737823"/>
              <a:ext cx="305327" cy="231628"/>
            </a:xfrm>
            <a:custGeom>
              <a:avLst/>
              <a:gdLst/>
              <a:ahLst/>
              <a:cxnLst/>
              <a:rect l="0" t="0" r="0" b="0"/>
              <a:pathLst>
                <a:path w="305327" h="231628">
                  <a:moveTo>
                    <a:pt x="305326" y="0"/>
                  </a:moveTo>
                  <a:lnTo>
                    <a:pt x="287346" y="15642"/>
                  </a:lnTo>
                  <a:lnTo>
                    <a:pt x="230973" y="46843"/>
                  </a:lnTo>
                  <a:lnTo>
                    <a:pt x="175633" y="89015"/>
                  </a:lnTo>
                  <a:lnTo>
                    <a:pt x="116689" y="140584"/>
                  </a:lnTo>
                  <a:lnTo>
                    <a:pt x="60999" y="19313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506819" y="4242984"/>
              <a:ext cx="242156" cy="242157"/>
            </a:xfrm>
            <a:custGeom>
              <a:avLst/>
              <a:gdLst/>
              <a:ahLst/>
              <a:cxnLst/>
              <a:rect l="0" t="0" r="0" b="0"/>
              <a:pathLst>
                <a:path w="242156" h="242157">
                  <a:moveTo>
                    <a:pt x="242155" y="0"/>
                  </a:moveTo>
                  <a:lnTo>
                    <a:pt x="232580" y="24047"/>
                  </a:lnTo>
                  <a:lnTo>
                    <a:pt x="214622" y="45470"/>
                  </a:lnTo>
                  <a:lnTo>
                    <a:pt x="155352" y="97867"/>
                  </a:lnTo>
                  <a:lnTo>
                    <a:pt x="93141" y="159573"/>
                  </a:lnTo>
                  <a:lnTo>
                    <a:pt x="38782" y="202453"/>
                  </a:lnTo>
                  <a:lnTo>
                    <a:pt x="11491" y="22610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595985" y="3959930"/>
              <a:ext cx="226689" cy="187906"/>
            </a:xfrm>
            <a:custGeom>
              <a:avLst/>
              <a:gdLst/>
              <a:ahLst/>
              <a:cxnLst/>
              <a:rect l="0" t="0" r="0" b="0"/>
              <a:pathLst>
                <a:path w="226689" h="187906">
                  <a:moveTo>
                    <a:pt x="5590" y="61956"/>
                  </a:moveTo>
                  <a:lnTo>
                    <a:pt x="0" y="45188"/>
                  </a:lnTo>
                  <a:lnTo>
                    <a:pt x="693" y="37909"/>
                  </a:lnTo>
                  <a:lnTo>
                    <a:pt x="7703" y="23582"/>
                  </a:lnTo>
                  <a:lnTo>
                    <a:pt x="24804" y="2363"/>
                  </a:lnTo>
                  <a:lnTo>
                    <a:pt x="32437" y="0"/>
                  </a:lnTo>
                  <a:lnTo>
                    <a:pt x="50277" y="3614"/>
                  </a:lnTo>
                  <a:lnTo>
                    <a:pt x="74463" y="18803"/>
                  </a:lnTo>
                  <a:lnTo>
                    <a:pt x="96447" y="43710"/>
                  </a:lnTo>
                  <a:lnTo>
                    <a:pt x="112189" y="73318"/>
                  </a:lnTo>
                  <a:lnTo>
                    <a:pt x="118673" y="109906"/>
                  </a:lnTo>
                  <a:lnTo>
                    <a:pt x="109416" y="150383"/>
                  </a:lnTo>
                  <a:lnTo>
                    <a:pt x="95019" y="171837"/>
                  </a:lnTo>
                  <a:lnTo>
                    <a:pt x="86266" y="180833"/>
                  </a:lnTo>
                  <a:lnTo>
                    <a:pt x="76921" y="185661"/>
                  </a:lnTo>
                  <a:lnTo>
                    <a:pt x="57180" y="187905"/>
                  </a:lnTo>
                  <a:lnTo>
                    <a:pt x="50512" y="183357"/>
                  </a:lnTo>
                  <a:lnTo>
                    <a:pt x="46067" y="175645"/>
                  </a:lnTo>
                  <a:lnTo>
                    <a:pt x="43102" y="165825"/>
                  </a:lnTo>
                  <a:lnTo>
                    <a:pt x="43467" y="156938"/>
                  </a:lnTo>
                  <a:lnTo>
                    <a:pt x="50111" y="140825"/>
                  </a:lnTo>
                  <a:lnTo>
                    <a:pt x="67004" y="118600"/>
                  </a:lnTo>
                  <a:lnTo>
                    <a:pt x="86308" y="110527"/>
                  </a:lnTo>
                  <a:lnTo>
                    <a:pt x="109315" y="108110"/>
                  </a:lnTo>
                  <a:lnTo>
                    <a:pt x="163312" y="119102"/>
                  </a:lnTo>
                  <a:lnTo>
                    <a:pt x="203251" y="133512"/>
                  </a:lnTo>
                  <a:lnTo>
                    <a:pt x="226688" y="156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970073" y="4363737"/>
              <a:ext cx="126343" cy="26647"/>
            </a:xfrm>
            <a:custGeom>
              <a:avLst/>
              <a:gdLst/>
              <a:ahLst/>
              <a:cxnLst/>
              <a:rect l="0" t="0" r="0" b="0"/>
              <a:pathLst>
                <a:path w="126343" h="26647">
                  <a:moveTo>
                    <a:pt x="126342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35683" y="7242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033243" y="4443026"/>
              <a:ext cx="94758" cy="21606"/>
            </a:xfrm>
            <a:custGeom>
              <a:avLst/>
              <a:gdLst/>
              <a:ahLst/>
              <a:cxnLst/>
              <a:rect l="0" t="0" r="0" b="0"/>
              <a:pathLst>
                <a:path w="94758" h="21606">
                  <a:moveTo>
                    <a:pt x="94757" y="0"/>
                  </a:moveTo>
                  <a:lnTo>
                    <a:pt x="83578" y="16767"/>
                  </a:lnTo>
                  <a:lnTo>
                    <a:pt x="75606" y="20537"/>
                  </a:lnTo>
                  <a:lnTo>
                    <a:pt x="54270" y="2160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306984" y="4253513"/>
              <a:ext cx="198303" cy="347441"/>
            </a:xfrm>
            <a:custGeom>
              <a:avLst/>
              <a:gdLst/>
              <a:ahLst/>
              <a:cxnLst/>
              <a:rect l="0" t="0" r="0" b="0"/>
              <a:pathLst>
                <a:path w="198303" h="347441">
                  <a:moveTo>
                    <a:pt x="0" y="0"/>
                  </a:moveTo>
                  <a:lnTo>
                    <a:pt x="37478" y="8333"/>
                  </a:lnTo>
                  <a:lnTo>
                    <a:pt x="94146" y="16305"/>
                  </a:lnTo>
                  <a:lnTo>
                    <a:pt x="152908" y="11520"/>
                  </a:lnTo>
                  <a:lnTo>
                    <a:pt x="188026" y="5233"/>
                  </a:lnTo>
                  <a:lnTo>
                    <a:pt x="194371" y="8168"/>
                  </a:lnTo>
                  <a:lnTo>
                    <a:pt x="197431" y="14804"/>
                  </a:lnTo>
                  <a:lnTo>
                    <a:pt x="198302" y="23907"/>
                  </a:lnTo>
                  <a:lnTo>
                    <a:pt x="193029" y="40261"/>
                  </a:lnTo>
                  <a:lnTo>
                    <a:pt x="157312" y="98637"/>
                  </a:lnTo>
                  <a:lnTo>
                    <a:pt x="122751" y="158221"/>
                  </a:lnTo>
                  <a:lnTo>
                    <a:pt x="94741" y="211321"/>
                  </a:lnTo>
                  <a:lnTo>
                    <a:pt x="66678" y="266870"/>
                  </a:lnTo>
                  <a:lnTo>
                    <a:pt x="34705" y="327573"/>
                  </a:lnTo>
                  <a:lnTo>
                    <a:pt x="2105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759710" y="4221927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31585" y="0"/>
                  </a:moveTo>
                  <a:lnTo>
                    <a:pt x="23252" y="37478"/>
                  </a:lnTo>
                  <a:lnTo>
                    <a:pt x="27080" y="94490"/>
                  </a:lnTo>
                  <a:lnTo>
                    <a:pt x="23460" y="147607"/>
                  </a:lnTo>
                  <a:lnTo>
                    <a:pt x="20599" y="195164"/>
                  </a:lnTo>
                  <a:lnTo>
                    <a:pt x="14031" y="245130"/>
                  </a:lnTo>
                  <a:lnTo>
                    <a:pt x="8100" y="30140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576462" y="4221927"/>
              <a:ext cx="193777" cy="287272"/>
            </a:xfrm>
            <a:custGeom>
              <a:avLst/>
              <a:gdLst/>
              <a:ahLst/>
              <a:cxnLst/>
              <a:rect l="0" t="0" r="0" b="0"/>
              <a:pathLst>
                <a:path w="193777" h="287272">
                  <a:moveTo>
                    <a:pt x="193776" y="231627"/>
                  </a:moveTo>
                  <a:lnTo>
                    <a:pt x="171419" y="231627"/>
                  </a:lnTo>
                  <a:lnTo>
                    <a:pt x="154204" y="237866"/>
                  </a:lnTo>
                  <a:lnTo>
                    <a:pt x="101261" y="266374"/>
                  </a:lnTo>
                  <a:lnTo>
                    <a:pt x="46672" y="287271"/>
                  </a:lnTo>
                  <a:lnTo>
                    <a:pt x="25452" y="285214"/>
                  </a:lnTo>
                  <a:lnTo>
                    <a:pt x="14880" y="281389"/>
                  </a:lnTo>
                  <a:lnTo>
                    <a:pt x="7831" y="272991"/>
                  </a:lnTo>
                  <a:lnTo>
                    <a:pt x="0" y="248061"/>
                  </a:lnTo>
                  <a:lnTo>
                    <a:pt x="2208" y="192803"/>
                  </a:lnTo>
                  <a:lnTo>
                    <a:pt x="6976" y="139947"/>
                  </a:lnTo>
                  <a:lnTo>
                    <a:pt x="22168" y="77398"/>
                  </a:lnTo>
                  <a:lnTo>
                    <a:pt x="32800" y="32316"/>
                  </a:lnTo>
                  <a:lnTo>
                    <a:pt x="358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4579896" y="4627509"/>
            <a:ext cx="494840" cy="362999"/>
            <a:chOff x="4579896" y="4627509"/>
            <a:chExt cx="494840" cy="362999"/>
          </a:xfrm>
        </p:grpSpPr>
        <p:sp>
          <p:nvSpPr>
            <p:cNvPr id="192" name="Freeform 191"/>
            <p:cNvSpPr/>
            <p:nvPr/>
          </p:nvSpPr>
          <p:spPr>
            <a:xfrm>
              <a:off x="4579896" y="4627509"/>
              <a:ext cx="240808" cy="362999"/>
            </a:xfrm>
            <a:custGeom>
              <a:avLst/>
              <a:gdLst/>
              <a:ahLst/>
              <a:cxnLst/>
              <a:rect l="0" t="0" r="0" b="0"/>
              <a:pathLst>
                <a:path w="240808" h="362999">
                  <a:moveTo>
                    <a:pt x="0" y="15558"/>
                  </a:moveTo>
                  <a:lnTo>
                    <a:pt x="42691" y="18677"/>
                  </a:lnTo>
                  <a:lnTo>
                    <a:pt x="64598" y="21624"/>
                  </a:lnTo>
                  <a:lnTo>
                    <a:pt x="116789" y="17103"/>
                  </a:lnTo>
                  <a:lnTo>
                    <a:pt x="177726" y="7356"/>
                  </a:lnTo>
                  <a:lnTo>
                    <a:pt x="210197" y="0"/>
                  </a:lnTo>
                  <a:lnTo>
                    <a:pt x="231461" y="2014"/>
                  </a:lnTo>
                  <a:lnTo>
                    <a:pt x="237366" y="7699"/>
                  </a:lnTo>
                  <a:lnTo>
                    <a:pt x="240132" y="16168"/>
                  </a:lnTo>
                  <a:lnTo>
                    <a:pt x="240807" y="26493"/>
                  </a:lnTo>
                  <a:lnTo>
                    <a:pt x="235317" y="47324"/>
                  </a:lnTo>
                  <a:lnTo>
                    <a:pt x="213395" y="109385"/>
                  </a:lnTo>
                  <a:lnTo>
                    <a:pt x="195290" y="157742"/>
                  </a:lnTo>
                  <a:lnTo>
                    <a:pt x="171330" y="220245"/>
                  </a:lnTo>
                  <a:lnTo>
                    <a:pt x="154986" y="272669"/>
                  </a:lnTo>
                  <a:lnTo>
                    <a:pt x="133257" y="326915"/>
                  </a:lnTo>
                  <a:lnTo>
                    <a:pt x="119606" y="360160"/>
                  </a:lnTo>
                  <a:lnTo>
                    <a:pt x="115813" y="3629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037084" y="4664124"/>
              <a:ext cx="37652" cy="305327"/>
            </a:xfrm>
            <a:custGeom>
              <a:avLst/>
              <a:gdLst/>
              <a:ahLst/>
              <a:cxnLst/>
              <a:rect l="0" t="0" r="0" b="0"/>
              <a:pathLst>
                <a:path w="37652" h="305327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4826" y="149661"/>
                  </a:lnTo>
                  <a:lnTo>
                    <a:pt x="21660" y="198242"/>
                  </a:lnTo>
                  <a:lnTo>
                    <a:pt x="33280" y="257484"/>
                  </a:lnTo>
                  <a:lnTo>
                    <a:pt x="3765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901965" y="4685181"/>
              <a:ext cx="172771" cy="222667"/>
            </a:xfrm>
            <a:custGeom>
              <a:avLst/>
              <a:gdLst/>
              <a:ahLst/>
              <a:cxnLst/>
              <a:rect l="0" t="0" r="0" b="0"/>
              <a:pathLst>
                <a:path w="172771" h="222667">
                  <a:moveTo>
                    <a:pt x="172770" y="126342"/>
                  </a:moveTo>
                  <a:lnTo>
                    <a:pt x="137873" y="155651"/>
                  </a:lnTo>
                  <a:lnTo>
                    <a:pt x="74527" y="194070"/>
                  </a:lnTo>
                  <a:lnTo>
                    <a:pt x="44226" y="213220"/>
                  </a:lnTo>
                  <a:lnTo>
                    <a:pt x="19323" y="222666"/>
                  </a:lnTo>
                  <a:lnTo>
                    <a:pt x="10811" y="219804"/>
                  </a:lnTo>
                  <a:lnTo>
                    <a:pt x="5136" y="212047"/>
                  </a:lnTo>
                  <a:lnTo>
                    <a:pt x="0" y="188999"/>
                  </a:lnTo>
                  <a:lnTo>
                    <a:pt x="3116" y="136076"/>
                  </a:lnTo>
                  <a:lnTo>
                    <a:pt x="9667" y="86151"/>
                  </a:lnTo>
                  <a:lnTo>
                    <a:pt x="22494" y="31839"/>
                  </a:lnTo>
                  <a:lnTo>
                    <a:pt x="253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4793927" y="2342265"/>
            <a:ext cx="1353685" cy="1266912"/>
            <a:chOff x="4793927" y="2342265"/>
            <a:chExt cx="1353685" cy="1266912"/>
          </a:xfrm>
        </p:grpSpPr>
        <p:sp>
          <p:nvSpPr>
            <p:cNvPr id="196" name="Freeform 195"/>
            <p:cNvSpPr/>
            <p:nvPr/>
          </p:nvSpPr>
          <p:spPr>
            <a:xfrm>
              <a:off x="4948394" y="2358383"/>
              <a:ext cx="63172" cy="284271"/>
            </a:xfrm>
            <a:custGeom>
              <a:avLst/>
              <a:gdLst/>
              <a:ahLst/>
              <a:cxnLst/>
              <a:rect l="0" t="0" r="0" b="0"/>
              <a:pathLst>
                <a:path w="63172" h="284271">
                  <a:moveTo>
                    <a:pt x="0" y="0"/>
                  </a:moveTo>
                  <a:lnTo>
                    <a:pt x="14471" y="34792"/>
                  </a:lnTo>
                  <a:lnTo>
                    <a:pt x="22875" y="93657"/>
                  </a:lnTo>
                  <a:lnTo>
                    <a:pt x="35454" y="156280"/>
                  </a:lnTo>
                  <a:lnTo>
                    <a:pt x="45729" y="207612"/>
                  </a:lnTo>
                  <a:lnTo>
                    <a:pt x="60065" y="270940"/>
                  </a:lnTo>
                  <a:lnTo>
                    <a:pt x="6317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793927" y="2411026"/>
              <a:ext cx="154468" cy="159594"/>
            </a:xfrm>
            <a:custGeom>
              <a:avLst/>
              <a:gdLst/>
              <a:ahLst/>
              <a:cxnLst/>
              <a:rect l="0" t="0" r="0" b="0"/>
              <a:pathLst>
                <a:path w="154468" h="159594">
                  <a:moveTo>
                    <a:pt x="154467" y="105284"/>
                  </a:moveTo>
                  <a:lnTo>
                    <a:pt x="111775" y="119857"/>
                  </a:lnTo>
                  <a:lnTo>
                    <a:pt x="52398" y="150271"/>
                  </a:lnTo>
                  <a:lnTo>
                    <a:pt x="29554" y="159593"/>
                  </a:lnTo>
                  <a:lnTo>
                    <a:pt x="20889" y="159038"/>
                  </a:lnTo>
                  <a:lnTo>
                    <a:pt x="13942" y="155158"/>
                  </a:lnTo>
                  <a:lnTo>
                    <a:pt x="8141" y="149062"/>
                  </a:lnTo>
                  <a:lnTo>
                    <a:pt x="1695" y="129810"/>
                  </a:lnTo>
                  <a:lnTo>
                    <a:pt x="0" y="106826"/>
                  </a:lnTo>
                  <a:lnTo>
                    <a:pt x="11495" y="47256"/>
                  </a:lnTo>
                  <a:lnTo>
                    <a:pt x="281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127378" y="2537367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31586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251258" y="2342265"/>
              <a:ext cx="213280" cy="289860"/>
            </a:xfrm>
            <a:custGeom>
              <a:avLst/>
              <a:gdLst/>
              <a:ahLst/>
              <a:cxnLst/>
              <a:rect l="0" t="0" r="0" b="0"/>
              <a:pathLst>
                <a:path w="213280" h="289860">
                  <a:moveTo>
                    <a:pt x="128804" y="5589"/>
                  </a:moveTo>
                  <a:lnTo>
                    <a:pt x="112036" y="0"/>
                  </a:lnTo>
                  <a:lnTo>
                    <a:pt x="94445" y="376"/>
                  </a:lnTo>
                  <a:lnTo>
                    <a:pt x="74929" y="2102"/>
                  </a:lnTo>
                  <a:lnTo>
                    <a:pt x="44211" y="7"/>
                  </a:lnTo>
                  <a:lnTo>
                    <a:pt x="23356" y="7398"/>
                  </a:lnTo>
                  <a:lnTo>
                    <a:pt x="8629" y="21601"/>
                  </a:lnTo>
                  <a:lnTo>
                    <a:pt x="3064" y="30302"/>
                  </a:lnTo>
                  <a:lnTo>
                    <a:pt x="0" y="52448"/>
                  </a:lnTo>
                  <a:lnTo>
                    <a:pt x="7565" y="104793"/>
                  </a:lnTo>
                  <a:lnTo>
                    <a:pt x="12883" y="112669"/>
                  </a:lnTo>
                  <a:lnTo>
                    <a:pt x="19938" y="116750"/>
                  </a:lnTo>
                  <a:lnTo>
                    <a:pt x="28151" y="118301"/>
                  </a:lnTo>
                  <a:lnTo>
                    <a:pt x="35965" y="116995"/>
                  </a:lnTo>
                  <a:lnTo>
                    <a:pt x="60482" y="106319"/>
                  </a:lnTo>
                  <a:lnTo>
                    <a:pt x="122955" y="95543"/>
                  </a:lnTo>
                  <a:lnTo>
                    <a:pt x="144142" y="98601"/>
                  </a:lnTo>
                  <a:lnTo>
                    <a:pt x="182396" y="119629"/>
                  </a:lnTo>
                  <a:lnTo>
                    <a:pt x="207724" y="145054"/>
                  </a:lnTo>
                  <a:lnTo>
                    <a:pt x="211833" y="155887"/>
                  </a:lnTo>
                  <a:lnTo>
                    <a:pt x="213279" y="180403"/>
                  </a:lnTo>
                  <a:lnTo>
                    <a:pt x="201927" y="214924"/>
                  </a:lnTo>
                  <a:lnTo>
                    <a:pt x="183745" y="241790"/>
                  </a:lnTo>
                  <a:lnTo>
                    <a:pt x="164141" y="254067"/>
                  </a:lnTo>
                  <a:lnTo>
                    <a:pt x="102175" y="275267"/>
                  </a:lnTo>
                  <a:lnTo>
                    <a:pt x="65633" y="289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002555" y="2805526"/>
              <a:ext cx="1145057" cy="803651"/>
            </a:xfrm>
            <a:custGeom>
              <a:avLst/>
              <a:gdLst/>
              <a:ahLst/>
              <a:cxnLst/>
              <a:rect l="0" t="0" r="0" b="0"/>
              <a:pathLst>
                <a:path w="1145057" h="803651">
                  <a:moveTo>
                    <a:pt x="577548" y="79282"/>
                  </a:moveTo>
                  <a:lnTo>
                    <a:pt x="583138" y="62514"/>
                  </a:lnTo>
                  <a:lnTo>
                    <a:pt x="580105" y="55235"/>
                  </a:lnTo>
                  <a:lnTo>
                    <a:pt x="564256" y="40908"/>
                  </a:lnTo>
                  <a:lnTo>
                    <a:pt x="503606" y="13238"/>
                  </a:lnTo>
                  <a:lnTo>
                    <a:pt x="453281" y="1029"/>
                  </a:lnTo>
                  <a:lnTo>
                    <a:pt x="395161" y="1217"/>
                  </a:lnTo>
                  <a:lnTo>
                    <a:pt x="348033" y="0"/>
                  </a:lnTo>
                  <a:lnTo>
                    <a:pt x="295776" y="10069"/>
                  </a:lnTo>
                  <a:lnTo>
                    <a:pt x="243253" y="31728"/>
                  </a:lnTo>
                  <a:lnTo>
                    <a:pt x="190937" y="58537"/>
                  </a:lnTo>
                  <a:lnTo>
                    <a:pt x="135739" y="94531"/>
                  </a:lnTo>
                  <a:lnTo>
                    <a:pt x="73384" y="153396"/>
                  </a:lnTo>
                  <a:lnTo>
                    <a:pt x="28141" y="216189"/>
                  </a:lnTo>
                  <a:lnTo>
                    <a:pt x="6171" y="268800"/>
                  </a:lnTo>
                  <a:lnTo>
                    <a:pt x="0" y="319316"/>
                  </a:lnTo>
                  <a:lnTo>
                    <a:pt x="1271" y="359283"/>
                  </a:lnTo>
                  <a:lnTo>
                    <a:pt x="22259" y="421221"/>
                  </a:lnTo>
                  <a:lnTo>
                    <a:pt x="48825" y="481760"/>
                  </a:lnTo>
                  <a:lnTo>
                    <a:pt x="70297" y="530400"/>
                  </a:lnTo>
                  <a:lnTo>
                    <a:pt x="110928" y="585972"/>
                  </a:lnTo>
                  <a:lnTo>
                    <a:pt x="165685" y="634347"/>
                  </a:lnTo>
                  <a:lnTo>
                    <a:pt x="224784" y="679148"/>
                  </a:lnTo>
                  <a:lnTo>
                    <a:pt x="276759" y="707431"/>
                  </a:lnTo>
                  <a:lnTo>
                    <a:pt x="333256" y="728312"/>
                  </a:lnTo>
                  <a:lnTo>
                    <a:pt x="382463" y="745890"/>
                  </a:lnTo>
                  <a:lnTo>
                    <a:pt x="442133" y="766021"/>
                  </a:lnTo>
                  <a:lnTo>
                    <a:pt x="464722" y="777563"/>
                  </a:lnTo>
                  <a:lnTo>
                    <a:pt x="526882" y="794505"/>
                  </a:lnTo>
                  <a:lnTo>
                    <a:pt x="558540" y="799581"/>
                  </a:lnTo>
                  <a:lnTo>
                    <a:pt x="613698" y="796428"/>
                  </a:lnTo>
                  <a:lnTo>
                    <a:pt x="669047" y="801048"/>
                  </a:lnTo>
                  <a:lnTo>
                    <a:pt x="730586" y="803650"/>
                  </a:lnTo>
                  <a:lnTo>
                    <a:pt x="781731" y="797068"/>
                  </a:lnTo>
                  <a:lnTo>
                    <a:pt x="833929" y="787708"/>
                  </a:lnTo>
                  <a:lnTo>
                    <a:pt x="886440" y="776356"/>
                  </a:lnTo>
                  <a:lnTo>
                    <a:pt x="937873" y="758695"/>
                  </a:lnTo>
                  <a:lnTo>
                    <a:pt x="997767" y="734886"/>
                  </a:lnTo>
                  <a:lnTo>
                    <a:pt x="1025185" y="723951"/>
                  </a:lnTo>
                  <a:lnTo>
                    <a:pt x="1082246" y="683929"/>
                  </a:lnTo>
                  <a:lnTo>
                    <a:pt x="1108714" y="650980"/>
                  </a:lnTo>
                  <a:lnTo>
                    <a:pt x="1134334" y="595595"/>
                  </a:lnTo>
                  <a:lnTo>
                    <a:pt x="1140864" y="571967"/>
                  </a:lnTo>
                  <a:lnTo>
                    <a:pt x="1145056" y="512257"/>
                  </a:lnTo>
                  <a:lnTo>
                    <a:pt x="1140295" y="455056"/>
                  </a:lnTo>
                  <a:lnTo>
                    <a:pt x="1113277" y="392976"/>
                  </a:lnTo>
                  <a:lnTo>
                    <a:pt x="1089962" y="355502"/>
                  </a:lnTo>
                  <a:lnTo>
                    <a:pt x="1039174" y="294641"/>
                  </a:lnTo>
                  <a:lnTo>
                    <a:pt x="984623" y="252340"/>
                  </a:lnTo>
                  <a:lnTo>
                    <a:pt x="931931" y="224630"/>
                  </a:lnTo>
                  <a:lnTo>
                    <a:pt x="876987" y="191316"/>
                  </a:lnTo>
                  <a:lnTo>
                    <a:pt x="826538" y="170449"/>
                  </a:lnTo>
                  <a:lnTo>
                    <a:pt x="776365" y="150618"/>
                  </a:lnTo>
                  <a:lnTo>
                    <a:pt x="723666" y="129725"/>
                  </a:lnTo>
                  <a:lnTo>
                    <a:pt x="661776" y="100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2" name="Freeform 201"/>
          <p:cNvSpPr/>
          <p:nvPr/>
        </p:nvSpPr>
        <p:spPr>
          <a:xfrm>
            <a:off x="8129792" y="3969818"/>
            <a:ext cx="891158" cy="809921"/>
          </a:xfrm>
          <a:custGeom>
            <a:avLst/>
            <a:gdLst/>
            <a:ahLst/>
            <a:cxnLst/>
            <a:rect l="0" t="0" r="0" b="0"/>
            <a:pathLst>
              <a:path w="891158" h="809921">
                <a:moveTo>
                  <a:pt x="566746" y="9954"/>
                </a:moveTo>
                <a:lnTo>
                  <a:pt x="561158" y="26721"/>
                </a:lnTo>
                <a:lnTo>
                  <a:pt x="557172" y="29321"/>
                </a:lnTo>
                <a:lnTo>
                  <a:pt x="552174" y="28714"/>
                </a:lnTo>
                <a:lnTo>
                  <a:pt x="546503" y="25970"/>
                </a:lnTo>
                <a:lnTo>
                  <a:pt x="483129" y="15375"/>
                </a:lnTo>
                <a:lnTo>
                  <a:pt x="426837" y="2334"/>
                </a:lnTo>
                <a:lnTo>
                  <a:pt x="373124" y="0"/>
                </a:lnTo>
                <a:lnTo>
                  <a:pt x="314908" y="10954"/>
                </a:lnTo>
                <a:lnTo>
                  <a:pt x="272116" y="29778"/>
                </a:lnTo>
                <a:lnTo>
                  <a:pt x="214382" y="69815"/>
                </a:lnTo>
                <a:lnTo>
                  <a:pt x="169135" y="99523"/>
                </a:lnTo>
                <a:lnTo>
                  <a:pt x="113314" y="154702"/>
                </a:lnTo>
                <a:lnTo>
                  <a:pt x="85346" y="180744"/>
                </a:lnTo>
                <a:lnTo>
                  <a:pt x="48894" y="225294"/>
                </a:lnTo>
                <a:lnTo>
                  <a:pt x="21362" y="282705"/>
                </a:lnTo>
                <a:lnTo>
                  <a:pt x="7279" y="344540"/>
                </a:lnTo>
                <a:lnTo>
                  <a:pt x="0" y="394109"/>
                </a:lnTo>
                <a:lnTo>
                  <a:pt x="6967" y="448961"/>
                </a:lnTo>
                <a:lnTo>
                  <a:pt x="19609" y="501736"/>
                </a:lnTo>
                <a:lnTo>
                  <a:pt x="45263" y="564269"/>
                </a:lnTo>
                <a:lnTo>
                  <a:pt x="79115" y="614531"/>
                </a:lnTo>
                <a:lnTo>
                  <a:pt x="135711" y="668051"/>
                </a:lnTo>
                <a:lnTo>
                  <a:pt x="190924" y="721278"/>
                </a:lnTo>
                <a:lnTo>
                  <a:pt x="251097" y="760379"/>
                </a:lnTo>
                <a:lnTo>
                  <a:pt x="304269" y="785823"/>
                </a:lnTo>
                <a:lnTo>
                  <a:pt x="359831" y="802461"/>
                </a:lnTo>
                <a:lnTo>
                  <a:pt x="407432" y="807850"/>
                </a:lnTo>
                <a:lnTo>
                  <a:pt x="458581" y="809447"/>
                </a:lnTo>
                <a:lnTo>
                  <a:pt x="510781" y="809920"/>
                </a:lnTo>
                <a:lnTo>
                  <a:pt x="573586" y="800505"/>
                </a:lnTo>
                <a:lnTo>
                  <a:pt x="622715" y="783744"/>
                </a:lnTo>
                <a:lnTo>
                  <a:pt x="678712" y="760239"/>
                </a:lnTo>
                <a:lnTo>
                  <a:pt x="723914" y="738396"/>
                </a:lnTo>
                <a:lnTo>
                  <a:pt x="780371" y="690707"/>
                </a:lnTo>
                <a:lnTo>
                  <a:pt x="828966" y="640269"/>
                </a:lnTo>
                <a:lnTo>
                  <a:pt x="859060" y="583248"/>
                </a:lnTo>
                <a:lnTo>
                  <a:pt x="883974" y="520507"/>
                </a:lnTo>
                <a:lnTo>
                  <a:pt x="890417" y="469155"/>
                </a:lnTo>
                <a:lnTo>
                  <a:pt x="891157" y="416895"/>
                </a:lnTo>
                <a:lnTo>
                  <a:pt x="884487" y="364366"/>
                </a:lnTo>
                <a:lnTo>
                  <a:pt x="875101" y="312926"/>
                </a:lnTo>
                <a:lnTo>
                  <a:pt x="858330" y="249911"/>
                </a:lnTo>
                <a:lnTo>
                  <a:pt x="843738" y="217207"/>
                </a:lnTo>
                <a:lnTo>
                  <a:pt x="799362" y="158084"/>
                </a:lnTo>
                <a:lnTo>
                  <a:pt x="762045" y="112523"/>
                </a:lnTo>
                <a:lnTo>
                  <a:pt x="700046" y="70061"/>
                </a:lnTo>
                <a:lnTo>
                  <a:pt x="650505" y="43490"/>
                </a:lnTo>
                <a:lnTo>
                  <a:pt x="596893" y="23530"/>
                </a:lnTo>
                <a:lnTo>
                  <a:pt x="545913" y="13976"/>
                </a:lnTo>
                <a:lnTo>
                  <a:pt x="484209" y="10748"/>
                </a:lnTo>
                <a:lnTo>
                  <a:pt x="461461" y="99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5" name="Group 214"/>
          <p:cNvGrpSpPr/>
          <p:nvPr/>
        </p:nvGrpSpPr>
        <p:grpSpPr>
          <a:xfrm>
            <a:off x="7327834" y="1726673"/>
            <a:ext cx="2621597" cy="473783"/>
            <a:chOff x="7327834" y="1726673"/>
            <a:chExt cx="2621597" cy="473783"/>
          </a:xfrm>
        </p:grpSpPr>
        <p:sp>
          <p:nvSpPr>
            <p:cNvPr id="203" name="Freeform 202"/>
            <p:cNvSpPr/>
            <p:nvPr/>
          </p:nvSpPr>
          <p:spPr>
            <a:xfrm>
              <a:off x="7327834" y="1726673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0094" y="164621"/>
                  </a:lnTo>
                  <a:lnTo>
                    <a:pt x="10400" y="217493"/>
                  </a:lnTo>
                  <a:lnTo>
                    <a:pt x="10490" y="275792"/>
                  </a:lnTo>
                  <a:lnTo>
                    <a:pt x="10517" y="326341"/>
                  </a:lnTo>
                  <a:lnTo>
                    <a:pt x="11696" y="384174"/>
                  </a:lnTo>
                  <a:lnTo>
                    <a:pt x="16594" y="419546"/>
                  </a:lnTo>
                  <a:lnTo>
                    <a:pt x="14015" y="449914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708716" y="1800323"/>
              <a:ext cx="250829" cy="390421"/>
            </a:xfrm>
            <a:custGeom>
              <a:avLst/>
              <a:gdLst/>
              <a:ahLst/>
              <a:cxnLst/>
              <a:rect l="0" t="0" r="0" b="0"/>
              <a:pathLst>
                <a:path w="250829" h="390421">
                  <a:moveTo>
                    <a:pt x="229771" y="42164"/>
                  </a:moveTo>
                  <a:lnTo>
                    <a:pt x="211791" y="26523"/>
                  </a:lnTo>
                  <a:lnTo>
                    <a:pt x="165619" y="1730"/>
                  </a:lnTo>
                  <a:lnTo>
                    <a:pt x="155417" y="0"/>
                  </a:lnTo>
                  <a:lnTo>
                    <a:pt x="134723" y="4317"/>
                  </a:lnTo>
                  <a:lnTo>
                    <a:pt x="103343" y="19901"/>
                  </a:lnTo>
                  <a:lnTo>
                    <a:pt x="69703" y="54534"/>
                  </a:lnTo>
                  <a:lnTo>
                    <a:pt x="26340" y="116025"/>
                  </a:lnTo>
                  <a:lnTo>
                    <a:pt x="7538" y="148666"/>
                  </a:lnTo>
                  <a:lnTo>
                    <a:pt x="0" y="201025"/>
                  </a:lnTo>
                  <a:lnTo>
                    <a:pt x="4100" y="256428"/>
                  </a:lnTo>
                  <a:lnTo>
                    <a:pt x="16175" y="311262"/>
                  </a:lnTo>
                  <a:lnTo>
                    <a:pt x="27534" y="344945"/>
                  </a:lnTo>
                  <a:lnTo>
                    <a:pt x="46367" y="370263"/>
                  </a:lnTo>
                  <a:lnTo>
                    <a:pt x="64030" y="385297"/>
                  </a:lnTo>
                  <a:lnTo>
                    <a:pt x="89818" y="390420"/>
                  </a:lnTo>
                  <a:lnTo>
                    <a:pt x="148443" y="389765"/>
                  </a:lnTo>
                  <a:lnTo>
                    <a:pt x="170619" y="383437"/>
                  </a:lnTo>
                  <a:lnTo>
                    <a:pt x="227005" y="346949"/>
                  </a:lnTo>
                  <a:lnTo>
                    <a:pt x="250828" y="326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170114" y="1874072"/>
              <a:ext cx="94757" cy="52644"/>
            </a:xfrm>
            <a:custGeom>
              <a:avLst/>
              <a:gdLst/>
              <a:ahLst/>
              <a:cxnLst/>
              <a:rect l="0" t="0" r="0" b="0"/>
              <a:pathLst>
                <a:path w="94757" h="52644">
                  <a:moveTo>
                    <a:pt x="94756" y="0"/>
                  </a:moveTo>
                  <a:lnTo>
                    <a:pt x="76776" y="15641"/>
                  </a:lnTo>
                  <a:lnTo>
                    <a:pt x="16676" y="384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170114" y="201094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604494" y="1733628"/>
              <a:ext cx="224527" cy="387753"/>
            </a:xfrm>
            <a:custGeom>
              <a:avLst/>
              <a:gdLst/>
              <a:ahLst/>
              <a:cxnLst/>
              <a:rect l="0" t="0" r="0" b="0"/>
              <a:pathLst>
                <a:path w="224527" h="387753">
                  <a:moveTo>
                    <a:pt x="186801" y="66745"/>
                  </a:moveTo>
                  <a:lnTo>
                    <a:pt x="162755" y="84725"/>
                  </a:lnTo>
                  <a:lnTo>
                    <a:pt x="121336" y="141098"/>
                  </a:lnTo>
                  <a:lnTo>
                    <a:pt x="94799" y="203672"/>
                  </a:lnTo>
                  <a:lnTo>
                    <a:pt x="68996" y="261855"/>
                  </a:lnTo>
                  <a:lnTo>
                    <a:pt x="62989" y="302500"/>
                  </a:lnTo>
                  <a:lnTo>
                    <a:pt x="66798" y="344178"/>
                  </a:lnTo>
                  <a:lnTo>
                    <a:pt x="75364" y="365914"/>
                  </a:lnTo>
                  <a:lnTo>
                    <a:pt x="80924" y="374985"/>
                  </a:lnTo>
                  <a:lnTo>
                    <a:pt x="90480" y="381033"/>
                  </a:lnTo>
                  <a:lnTo>
                    <a:pt x="116696" y="387752"/>
                  </a:lnTo>
                  <a:lnTo>
                    <a:pt x="153161" y="385946"/>
                  </a:lnTo>
                  <a:lnTo>
                    <a:pt x="186193" y="372413"/>
                  </a:lnTo>
                  <a:lnTo>
                    <a:pt x="212617" y="347996"/>
                  </a:lnTo>
                  <a:lnTo>
                    <a:pt x="221671" y="322377"/>
                  </a:lnTo>
                  <a:lnTo>
                    <a:pt x="224526" y="293833"/>
                  </a:lnTo>
                  <a:lnTo>
                    <a:pt x="221895" y="269448"/>
                  </a:lnTo>
                  <a:lnTo>
                    <a:pt x="213706" y="250032"/>
                  </a:lnTo>
                  <a:lnTo>
                    <a:pt x="201098" y="233603"/>
                  </a:lnTo>
                  <a:lnTo>
                    <a:pt x="144094" y="189745"/>
                  </a:lnTo>
                  <a:lnTo>
                    <a:pt x="82634" y="154714"/>
                  </a:lnTo>
                  <a:lnTo>
                    <a:pt x="22036" y="101712"/>
                  </a:lnTo>
                  <a:lnTo>
                    <a:pt x="6440" y="75155"/>
                  </a:lnTo>
                  <a:lnTo>
                    <a:pt x="0" y="39471"/>
                  </a:lnTo>
                  <a:lnTo>
                    <a:pt x="2606" y="29845"/>
                  </a:lnTo>
                  <a:lnTo>
                    <a:pt x="7852" y="22258"/>
                  </a:lnTo>
                  <a:lnTo>
                    <a:pt x="23041" y="10708"/>
                  </a:lnTo>
                  <a:lnTo>
                    <a:pt x="41489" y="1675"/>
                  </a:lnTo>
                  <a:lnTo>
                    <a:pt x="64506" y="0"/>
                  </a:lnTo>
                  <a:lnTo>
                    <a:pt x="117410" y="8457"/>
                  </a:lnTo>
                  <a:lnTo>
                    <a:pt x="138803" y="24071"/>
                  </a:lnTo>
                  <a:lnTo>
                    <a:pt x="147783" y="34786"/>
                  </a:lnTo>
                  <a:lnTo>
                    <a:pt x="157761" y="59170"/>
                  </a:lnTo>
                  <a:lnTo>
                    <a:pt x="165744" y="108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9067145" y="1754663"/>
              <a:ext cx="103177" cy="329980"/>
            </a:xfrm>
            <a:custGeom>
              <a:avLst/>
              <a:gdLst/>
              <a:ahLst/>
              <a:cxnLst/>
              <a:rect l="0" t="0" r="0" b="0"/>
              <a:pathLst>
                <a:path w="103177" h="329980">
                  <a:moveTo>
                    <a:pt x="71590" y="329979"/>
                  </a:moveTo>
                  <a:lnTo>
                    <a:pt x="57119" y="295187"/>
                  </a:lnTo>
                  <a:lnTo>
                    <a:pt x="45596" y="236322"/>
                  </a:lnTo>
                  <a:lnTo>
                    <a:pt x="27071" y="179288"/>
                  </a:lnTo>
                  <a:lnTo>
                    <a:pt x="12148" y="124131"/>
                  </a:lnTo>
                  <a:lnTo>
                    <a:pt x="0" y="61799"/>
                  </a:lnTo>
                  <a:lnTo>
                    <a:pt x="4105" y="26300"/>
                  </a:lnTo>
                  <a:lnTo>
                    <a:pt x="11393" y="18732"/>
                  </a:lnTo>
                  <a:lnTo>
                    <a:pt x="70133" y="0"/>
                  </a:lnTo>
                  <a:lnTo>
                    <a:pt x="78808" y="1198"/>
                  </a:lnTo>
                  <a:lnTo>
                    <a:pt x="85761" y="5507"/>
                  </a:lnTo>
                  <a:lnTo>
                    <a:pt x="103176" y="24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9033450" y="1937243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52339" y="16768"/>
                  </a:lnTo>
                  <a:lnTo>
                    <a:pt x="144844" y="22877"/>
                  </a:lnTo>
                  <a:lnTo>
                    <a:pt x="120917" y="32784"/>
                  </a:lnTo>
                  <a:lnTo>
                    <a:pt x="66303" y="33035"/>
                  </a:lnTo>
                  <a:lnTo>
                    <a:pt x="38437" y="32230"/>
                  </a:lnTo>
                  <a:lnTo>
                    <a:pt x="27965" y="3435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9312506" y="1758259"/>
              <a:ext cx="5215" cy="315856"/>
            </a:xfrm>
            <a:custGeom>
              <a:avLst/>
              <a:gdLst/>
              <a:ahLst/>
              <a:cxnLst/>
              <a:rect l="0" t="0" r="0" b="0"/>
              <a:pathLst>
                <a:path w="5215" h="315856">
                  <a:moveTo>
                    <a:pt x="5214" y="0"/>
                  </a:moveTo>
                  <a:lnTo>
                    <a:pt x="5214" y="60383"/>
                  </a:lnTo>
                  <a:lnTo>
                    <a:pt x="5214" y="111868"/>
                  </a:lnTo>
                  <a:lnTo>
                    <a:pt x="5214" y="171186"/>
                  </a:lnTo>
                  <a:lnTo>
                    <a:pt x="4044" y="229133"/>
                  </a:lnTo>
                  <a:lnTo>
                    <a:pt x="0" y="289452"/>
                  </a:lnTo>
                  <a:lnTo>
                    <a:pt x="3669" y="312321"/>
                  </a:lnTo>
                  <a:lnTo>
                    <a:pt x="52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9380891" y="2063585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31586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9556039" y="1884601"/>
              <a:ext cx="150071" cy="224649"/>
            </a:xfrm>
            <a:custGeom>
              <a:avLst/>
              <a:gdLst/>
              <a:ahLst/>
              <a:cxnLst/>
              <a:rect l="0" t="0" r="0" b="0"/>
              <a:pathLst>
                <a:path w="150071" h="224649">
                  <a:moveTo>
                    <a:pt x="88065" y="0"/>
                  </a:moveTo>
                  <a:lnTo>
                    <a:pt x="32977" y="55087"/>
                  </a:lnTo>
                  <a:lnTo>
                    <a:pt x="14290" y="84952"/>
                  </a:lnTo>
                  <a:lnTo>
                    <a:pt x="1345" y="116028"/>
                  </a:lnTo>
                  <a:lnTo>
                    <a:pt x="0" y="136966"/>
                  </a:lnTo>
                  <a:lnTo>
                    <a:pt x="8667" y="184592"/>
                  </a:lnTo>
                  <a:lnTo>
                    <a:pt x="14076" y="194421"/>
                  </a:lnTo>
                  <a:lnTo>
                    <a:pt x="29444" y="208462"/>
                  </a:lnTo>
                  <a:lnTo>
                    <a:pt x="63417" y="222943"/>
                  </a:lnTo>
                  <a:lnTo>
                    <a:pt x="86469" y="224648"/>
                  </a:lnTo>
                  <a:lnTo>
                    <a:pt x="97529" y="223464"/>
                  </a:lnTo>
                  <a:lnTo>
                    <a:pt x="106072" y="219166"/>
                  </a:lnTo>
                  <a:lnTo>
                    <a:pt x="137952" y="182932"/>
                  </a:lnTo>
                  <a:lnTo>
                    <a:pt x="145331" y="162412"/>
                  </a:lnTo>
                  <a:lnTo>
                    <a:pt x="150070" y="111110"/>
                  </a:lnTo>
                  <a:lnTo>
                    <a:pt x="144478" y="86817"/>
                  </a:lnTo>
                  <a:lnTo>
                    <a:pt x="121825" y="42625"/>
                  </a:lnTo>
                  <a:lnTo>
                    <a:pt x="111647" y="30642"/>
                  </a:lnTo>
                  <a:lnTo>
                    <a:pt x="9859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9717803" y="1863544"/>
              <a:ext cx="154614" cy="231628"/>
            </a:xfrm>
            <a:custGeom>
              <a:avLst/>
              <a:gdLst/>
              <a:ahLst/>
              <a:cxnLst/>
              <a:rect l="0" t="0" r="0" b="0"/>
              <a:pathLst>
                <a:path w="154614" h="231628">
                  <a:moveTo>
                    <a:pt x="0" y="0"/>
                  </a:moveTo>
                  <a:lnTo>
                    <a:pt x="0" y="22356"/>
                  </a:lnTo>
                  <a:lnTo>
                    <a:pt x="4680" y="27772"/>
                  </a:lnTo>
                  <a:lnTo>
                    <a:pt x="12479" y="30213"/>
                  </a:lnTo>
                  <a:lnTo>
                    <a:pt x="45811" y="28059"/>
                  </a:lnTo>
                  <a:lnTo>
                    <a:pt x="98996" y="22440"/>
                  </a:lnTo>
                  <a:lnTo>
                    <a:pt x="140596" y="15877"/>
                  </a:lnTo>
                  <a:lnTo>
                    <a:pt x="148713" y="17604"/>
                  </a:lnTo>
                  <a:lnTo>
                    <a:pt x="152954" y="22264"/>
                  </a:lnTo>
                  <a:lnTo>
                    <a:pt x="154613" y="28881"/>
                  </a:lnTo>
                  <a:lnTo>
                    <a:pt x="150215" y="45591"/>
                  </a:lnTo>
                  <a:lnTo>
                    <a:pt x="134585" y="71610"/>
                  </a:lnTo>
                  <a:lnTo>
                    <a:pt x="87604" y="128299"/>
                  </a:lnTo>
                  <a:lnTo>
                    <a:pt x="45612" y="186209"/>
                  </a:lnTo>
                  <a:lnTo>
                    <a:pt x="30152" y="220119"/>
                  </a:lnTo>
                  <a:lnTo>
                    <a:pt x="30630" y="226295"/>
                  </a:lnTo>
                  <a:lnTo>
                    <a:pt x="34458" y="229242"/>
                  </a:lnTo>
                  <a:lnTo>
                    <a:pt x="49240" y="229397"/>
                  </a:lnTo>
                  <a:lnTo>
                    <a:pt x="80360" y="225247"/>
                  </a:lnTo>
                  <a:lnTo>
                    <a:pt x="10528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9949430" y="2074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7527876" y="3074321"/>
            <a:ext cx="2126757" cy="484425"/>
            <a:chOff x="7527876" y="3074321"/>
            <a:chExt cx="2126757" cy="484425"/>
          </a:xfrm>
        </p:grpSpPr>
        <p:sp>
          <p:nvSpPr>
            <p:cNvPr id="216" name="Freeform 215"/>
            <p:cNvSpPr/>
            <p:nvPr/>
          </p:nvSpPr>
          <p:spPr>
            <a:xfrm>
              <a:off x="7527876" y="3200663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24349" y="28726"/>
                  </a:lnTo>
                  <a:lnTo>
                    <a:pt x="21707" y="92112"/>
                  </a:lnTo>
                  <a:lnTo>
                    <a:pt x="21185" y="150386"/>
                  </a:lnTo>
                  <a:lnTo>
                    <a:pt x="21095" y="198457"/>
                  </a:lnTo>
                  <a:lnTo>
                    <a:pt x="13828" y="259866"/>
                  </a:lnTo>
                  <a:lnTo>
                    <a:pt x="8060" y="31775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670603" y="3200663"/>
              <a:ext cx="186979" cy="358083"/>
            </a:xfrm>
            <a:custGeom>
              <a:avLst/>
              <a:gdLst/>
              <a:ahLst/>
              <a:cxnLst/>
              <a:rect l="0" t="0" r="0" b="0"/>
              <a:pathLst>
                <a:path w="186979" h="358083">
                  <a:moveTo>
                    <a:pt x="99428" y="0"/>
                  </a:moveTo>
                  <a:lnTo>
                    <a:pt x="83787" y="17981"/>
                  </a:lnTo>
                  <a:lnTo>
                    <a:pt x="53755" y="75523"/>
                  </a:lnTo>
                  <a:lnTo>
                    <a:pt x="36941" y="127395"/>
                  </a:lnTo>
                  <a:lnTo>
                    <a:pt x="18800" y="189435"/>
                  </a:lnTo>
                  <a:lnTo>
                    <a:pt x="4689" y="242833"/>
                  </a:lnTo>
                  <a:lnTo>
                    <a:pt x="0" y="269363"/>
                  </a:lnTo>
                  <a:lnTo>
                    <a:pt x="6522" y="314990"/>
                  </a:lnTo>
                  <a:lnTo>
                    <a:pt x="13683" y="335357"/>
                  </a:lnTo>
                  <a:lnTo>
                    <a:pt x="24665" y="352208"/>
                  </a:lnTo>
                  <a:lnTo>
                    <a:pt x="33208" y="356468"/>
                  </a:lnTo>
                  <a:lnTo>
                    <a:pt x="55178" y="358082"/>
                  </a:lnTo>
                  <a:lnTo>
                    <a:pt x="93856" y="352413"/>
                  </a:lnTo>
                  <a:lnTo>
                    <a:pt x="114889" y="343411"/>
                  </a:lnTo>
                  <a:lnTo>
                    <a:pt x="169291" y="298071"/>
                  </a:lnTo>
                  <a:lnTo>
                    <a:pt x="184988" y="271591"/>
                  </a:lnTo>
                  <a:lnTo>
                    <a:pt x="186978" y="248609"/>
                  </a:lnTo>
                  <a:lnTo>
                    <a:pt x="182793" y="225136"/>
                  </a:lnTo>
                  <a:lnTo>
                    <a:pt x="173134" y="206906"/>
                  </a:lnTo>
                  <a:lnTo>
                    <a:pt x="148953" y="183488"/>
                  </a:lnTo>
                  <a:lnTo>
                    <a:pt x="126508" y="175137"/>
                  </a:lnTo>
                  <a:lnTo>
                    <a:pt x="113972" y="172910"/>
                  </a:lnTo>
                  <a:lnTo>
                    <a:pt x="93804" y="176675"/>
                  </a:lnTo>
                  <a:lnTo>
                    <a:pt x="362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104040" y="3305948"/>
              <a:ext cx="145638" cy="205683"/>
            </a:xfrm>
            <a:custGeom>
              <a:avLst/>
              <a:gdLst/>
              <a:ahLst/>
              <a:cxnLst/>
              <a:rect l="0" t="0" r="0" b="0"/>
              <a:pathLst>
                <a:path w="145638" h="205683">
                  <a:moveTo>
                    <a:pt x="97660" y="0"/>
                  </a:moveTo>
                  <a:lnTo>
                    <a:pt x="34326" y="63333"/>
                  </a:lnTo>
                  <a:lnTo>
                    <a:pt x="21548" y="78451"/>
                  </a:lnTo>
                  <a:lnTo>
                    <a:pt x="0" y="132557"/>
                  </a:lnTo>
                  <a:lnTo>
                    <a:pt x="2003" y="156010"/>
                  </a:lnTo>
                  <a:lnTo>
                    <a:pt x="10691" y="176963"/>
                  </a:lnTo>
                  <a:lnTo>
                    <a:pt x="22352" y="194074"/>
                  </a:lnTo>
                  <a:lnTo>
                    <a:pt x="31077" y="199572"/>
                  </a:lnTo>
                  <a:lnTo>
                    <a:pt x="53248" y="205682"/>
                  </a:lnTo>
                  <a:lnTo>
                    <a:pt x="63373" y="204972"/>
                  </a:lnTo>
                  <a:lnTo>
                    <a:pt x="109450" y="186421"/>
                  </a:lnTo>
                  <a:lnTo>
                    <a:pt x="126686" y="169811"/>
                  </a:lnTo>
                  <a:lnTo>
                    <a:pt x="139806" y="146831"/>
                  </a:lnTo>
                  <a:lnTo>
                    <a:pt x="145637" y="121021"/>
                  </a:lnTo>
                  <a:lnTo>
                    <a:pt x="143331" y="85770"/>
                  </a:lnTo>
                  <a:lnTo>
                    <a:pt x="129648" y="5310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275399" y="3284891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0" y="0"/>
                  </a:moveTo>
                  <a:lnTo>
                    <a:pt x="5589" y="16767"/>
                  </a:lnTo>
                  <a:lnTo>
                    <a:pt x="11915" y="20537"/>
                  </a:lnTo>
                  <a:lnTo>
                    <a:pt x="68712" y="21219"/>
                  </a:lnTo>
                  <a:lnTo>
                    <a:pt x="122063" y="19919"/>
                  </a:lnTo>
                  <a:lnTo>
                    <a:pt x="145497" y="15482"/>
                  </a:lnTo>
                  <a:lnTo>
                    <a:pt x="150810" y="16170"/>
                  </a:lnTo>
                  <a:lnTo>
                    <a:pt x="152013" y="18969"/>
                  </a:lnTo>
                  <a:lnTo>
                    <a:pt x="131196" y="55140"/>
                  </a:lnTo>
                  <a:lnTo>
                    <a:pt x="84100" y="118155"/>
                  </a:lnTo>
                  <a:lnTo>
                    <a:pt x="42103" y="176070"/>
                  </a:lnTo>
                  <a:lnTo>
                    <a:pt x="35088" y="184060"/>
                  </a:lnTo>
                  <a:lnTo>
                    <a:pt x="35090" y="189387"/>
                  </a:lnTo>
                  <a:lnTo>
                    <a:pt x="39770" y="192938"/>
                  </a:lnTo>
                  <a:lnTo>
                    <a:pt x="47571" y="195306"/>
                  </a:lnTo>
                  <a:lnTo>
                    <a:pt x="103808" y="194204"/>
                  </a:lnTo>
                  <a:lnTo>
                    <a:pt x="136432" y="198311"/>
                  </a:lnTo>
                  <a:lnTo>
                    <a:pt x="16845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664954" y="3253305"/>
              <a:ext cx="84228" cy="16596"/>
            </a:xfrm>
            <a:custGeom>
              <a:avLst/>
              <a:gdLst/>
              <a:ahLst/>
              <a:cxnLst/>
              <a:rect l="0" t="0" r="0" b="0"/>
              <a:pathLst>
                <a:path w="84228" h="16596">
                  <a:moveTo>
                    <a:pt x="84227" y="10529"/>
                  </a:moveTo>
                  <a:lnTo>
                    <a:pt x="51775" y="16595"/>
                  </a:lnTo>
                  <a:lnTo>
                    <a:pt x="23139" y="116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686010" y="336911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61135" y="6066"/>
                  </a:lnTo>
                  <a:lnTo>
                    <a:pt x="26433" y="4656"/>
                  </a:lnTo>
                  <a:lnTo>
                    <a:pt x="18792" y="77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9012394" y="3137492"/>
              <a:ext cx="5590" cy="294799"/>
            </a:xfrm>
            <a:custGeom>
              <a:avLst/>
              <a:gdLst/>
              <a:ahLst/>
              <a:cxnLst/>
              <a:rect l="0" t="0" r="0" b="0"/>
              <a:pathLst>
                <a:path w="5590" h="29479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2316" y="218427"/>
                  </a:lnTo>
                  <a:lnTo>
                    <a:pt x="457" y="27265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9353268" y="3116435"/>
              <a:ext cx="17095" cy="315856"/>
            </a:xfrm>
            <a:custGeom>
              <a:avLst/>
              <a:gdLst/>
              <a:ahLst/>
              <a:cxnLst/>
              <a:rect l="0" t="0" r="0" b="0"/>
              <a:pathLst>
                <a:path w="17095" h="315856">
                  <a:moveTo>
                    <a:pt x="17094" y="0"/>
                  </a:moveTo>
                  <a:lnTo>
                    <a:pt x="306" y="55045"/>
                  </a:lnTo>
                  <a:lnTo>
                    <a:pt x="0" y="109572"/>
                  </a:lnTo>
                  <a:lnTo>
                    <a:pt x="4621" y="159198"/>
                  </a:lnTo>
                  <a:lnTo>
                    <a:pt x="5990" y="210946"/>
                  </a:lnTo>
                  <a:lnTo>
                    <a:pt x="6396" y="260204"/>
                  </a:lnTo>
                  <a:lnTo>
                    <a:pt x="656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9445830" y="3190134"/>
              <a:ext cx="169964" cy="255972"/>
            </a:xfrm>
            <a:custGeom>
              <a:avLst/>
              <a:gdLst/>
              <a:ahLst/>
              <a:cxnLst/>
              <a:rect l="0" t="0" r="0" b="0"/>
              <a:pathLst>
                <a:path w="169964" h="255972">
                  <a:moveTo>
                    <a:pt x="8761" y="0"/>
                  </a:moveTo>
                  <a:lnTo>
                    <a:pt x="8761" y="58617"/>
                  </a:lnTo>
                  <a:lnTo>
                    <a:pt x="8761" y="110175"/>
                  </a:lnTo>
                  <a:lnTo>
                    <a:pt x="8761" y="164316"/>
                  </a:lnTo>
                  <a:lnTo>
                    <a:pt x="14826" y="218201"/>
                  </a:lnTo>
                  <a:lnTo>
                    <a:pt x="12236" y="240868"/>
                  </a:lnTo>
                  <a:lnTo>
                    <a:pt x="9908" y="244807"/>
                  </a:lnTo>
                  <a:lnTo>
                    <a:pt x="7186" y="243923"/>
                  </a:lnTo>
                  <a:lnTo>
                    <a:pt x="4201" y="239825"/>
                  </a:lnTo>
                  <a:lnTo>
                    <a:pt x="0" y="211699"/>
                  </a:lnTo>
                  <a:lnTo>
                    <a:pt x="6799" y="154957"/>
                  </a:lnTo>
                  <a:lnTo>
                    <a:pt x="10228" y="130871"/>
                  </a:lnTo>
                  <a:lnTo>
                    <a:pt x="25313" y="104157"/>
                  </a:lnTo>
                  <a:lnTo>
                    <a:pt x="37954" y="88796"/>
                  </a:lnTo>
                  <a:lnTo>
                    <a:pt x="46940" y="84934"/>
                  </a:lnTo>
                  <a:lnTo>
                    <a:pt x="69403" y="83762"/>
                  </a:lnTo>
                  <a:lnTo>
                    <a:pt x="102768" y="89679"/>
                  </a:lnTo>
                  <a:lnTo>
                    <a:pt x="129292" y="104431"/>
                  </a:lnTo>
                  <a:lnTo>
                    <a:pt x="151968" y="129209"/>
                  </a:lnTo>
                  <a:lnTo>
                    <a:pt x="167916" y="158777"/>
                  </a:lnTo>
                  <a:lnTo>
                    <a:pt x="169963" y="179362"/>
                  </a:lnTo>
                  <a:lnTo>
                    <a:pt x="165804" y="199040"/>
                  </a:lnTo>
                  <a:lnTo>
                    <a:pt x="144070" y="230736"/>
                  </a:lnTo>
                  <a:lnTo>
                    <a:pt x="129729" y="244099"/>
                  </a:lnTo>
                  <a:lnTo>
                    <a:pt x="111657" y="253938"/>
                  </a:lnTo>
                  <a:lnTo>
                    <a:pt x="91928" y="255971"/>
                  </a:lnTo>
                  <a:lnTo>
                    <a:pt x="2981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9654632" y="3379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9444062" y="307432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147399"/>
                  </a:moveTo>
                  <a:lnTo>
                    <a:pt x="8333" y="93254"/>
                  </a:lnTo>
                  <a:lnTo>
                    <a:pt x="10095" y="38308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83852" y="301944"/>
            <a:ext cx="3190636" cy="459981"/>
            <a:chOff x="683852" y="301944"/>
            <a:chExt cx="3190636" cy="459981"/>
          </a:xfrm>
        </p:grpSpPr>
        <p:sp>
          <p:nvSpPr>
            <p:cNvPr id="2" name="Freeform 1"/>
            <p:cNvSpPr/>
            <p:nvPr/>
          </p:nvSpPr>
          <p:spPr>
            <a:xfrm>
              <a:off x="683852" y="301944"/>
              <a:ext cx="292381" cy="459981"/>
            </a:xfrm>
            <a:custGeom>
              <a:avLst/>
              <a:gdLst/>
              <a:ahLst/>
              <a:cxnLst/>
              <a:rect l="0" t="0" r="0" b="0"/>
              <a:pathLst>
                <a:path w="292381" h="459981">
                  <a:moveTo>
                    <a:pt x="126842" y="24439"/>
                  </a:moveTo>
                  <a:lnTo>
                    <a:pt x="104485" y="30028"/>
                  </a:lnTo>
                  <a:lnTo>
                    <a:pt x="87270" y="42131"/>
                  </a:lnTo>
                  <a:lnTo>
                    <a:pt x="30154" y="94432"/>
                  </a:lnTo>
                  <a:lnTo>
                    <a:pt x="5517" y="115628"/>
                  </a:lnTo>
                  <a:lnTo>
                    <a:pt x="1505" y="116817"/>
                  </a:lnTo>
                  <a:lnTo>
                    <a:pt x="0" y="114100"/>
                  </a:lnTo>
                  <a:lnTo>
                    <a:pt x="3471" y="93509"/>
                  </a:lnTo>
                  <a:lnTo>
                    <a:pt x="10009" y="76194"/>
                  </a:lnTo>
                  <a:lnTo>
                    <a:pt x="28014" y="53292"/>
                  </a:lnTo>
                  <a:lnTo>
                    <a:pt x="55056" y="32858"/>
                  </a:lnTo>
                  <a:lnTo>
                    <a:pt x="117651" y="7322"/>
                  </a:lnTo>
                  <a:lnTo>
                    <a:pt x="143034" y="64"/>
                  </a:lnTo>
                  <a:lnTo>
                    <a:pt x="154014" y="0"/>
                  </a:lnTo>
                  <a:lnTo>
                    <a:pt x="201578" y="17206"/>
                  </a:lnTo>
                  <a:lnTo>
                    <a:pt x="209421" y="24296"/>
                  </a:lnTo>
                  <a:lnTo>
                    <a:pt x="221255" y="44653"/>
                  </a:lnTo>
                  <a:lnTo>
                    <a:pt x="228906" y="82421"/>
                  </a:lnTo>
                  <a:lnTo>
                    <a:pt x="219994" y="123247"/>
                  </a:lnTo>
                  <a:lnTo>
                    <a:pt x="194852" y="176624"/>
                  </a:lnTo>
                  <a:lnTo>
                    <a:pt x="176956" y="195802"/>
                  </a:lnTo>
                  <a:lnTo>
                    <a:pt x="154184" y="205885"/>
                  </a:lnTo>
                  <a:lnTo>
                    <a:pt x="103103" y="218955"/>
                  </a:lnTo>
                  <a:lnTo>
                    <a:pt x="115519" y="214785"/>
                  </a:lnTo>
                  <a:lnTo>
                    <a:pt x="147143" y="208479"/>
                  </a:lnTo>
                  <a:lnTo>
                    <a:pt x="206031" y="218589"/>
                  </a:lnTo>
                  <a:lnTo>
                    <a:pt x="241162" y="233913"/>
                  </a:lnTo>
                  <a:lnTo>
                    <a:pt x="268209" y="258861"/>
                  </a:lnTo>
                  <a:lnTo>
                    <a:pt x="285452" y="288480"/>
                  </a:lnTo>
                  <a:lnTo>
                    <a:pt x="292380" y="325071"/>
                  </a:lnTo>
                  <a:lnTo>
                    <a:pt x="288844" y="359960"/>
                  </a:lnTo>
                  <a:lnTo>
                    <a:pt x="274798" y="398113"/>
                  </a:lnTo>
                  <a:lnTo>
                    <a:pt x="256161" y="419024"/>
                  </a:lnTo>
                  <a:lnTo>
                    <a:pt x="232280" y="434946"/>
                  </a:lnTo>
                  <a:lnTo>
                    <a:pt x="172582" y="454700"/>
                  </a:lnTo>
                  <a:lnTo>
                    <a:pt x="120507" y="459980"/>
                  </a:lnTo>
                  <a:lnTo>
                    <a:pt x="92441" y="455489"/>
                  </a:lnTo>
                  <a:lnTo>
                    <a:pt x="63487" y="439806"/>
                  </a:lnTo>
                  <a:lnTo>
                    <a:pt x="32085" y="413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09488" y="383965"/>
              <a:ext cx="378986" cy="320428"/>
            </a:xfrm>
            <a:custGeom>
              <a:avLst/>
              <a:gdLst/>
              <a:ahLst/>
              <a:cxnLst/>
              <a:rect l="0" t="0" r="0" b="0"/>
              <a:pathLst>
                <a:path w="378986" h="320428">
                  <a:moveTo>
                    <a:pt x="232874" y="5589"/>
                  </a:moveTo>
                  <a:lnTo>
                    <a:pt x="216107" y="0"/>
                  </a:lnTo>
                  <a:lnTo>
                    <a:pt x="198516" y="375"/>
                  </a:lnTo>
                  <a:lnTo>
                    <a:pt x="148281" y="14478"/>
                  </a:lnTo>
                  <a:lnTo>
                    <a:pt x="85443" y="52854"/>
                  </a:lnTo>
                  <a:lnTo>
                    <a:pt x="55050" y="81985"/>
                  </a:lnTo>
                  <a:lnTo>
                    <a:pt x="15900" y="141197"/>
                  </a:lnTo>
                  <a:lnTo>
                    <a:pt x="0" y="190438"/>
                  </a:lnTo>
                  <a:lnTo>
                    <a:pt x="1083" y="219935"/>
                  </a:lnTo>
                  <a:lnTo>
                    <a:pt x="9363" y="243574"/>
                  </a:lnTo>
                  <a:lnTo>
                    <a:pt x="40458" y="285337"/>
                  </a:lnTo>
                  <a:lnTo>
                    <a:pt x="66678" y="301517"/>
                  </a:lnTo>
                  <a:lnTo>
                    <a:pt x="108148" y="316295"/>
                  </a:lnTo>
                  <a:lnTo>
                    <a:pt x="160187" y="320427"/>
                  </a:lnTo>
                  <a:lnTo>
                    <a:pt x="187701" y="318652"/>
                  </a:lnTo>
                  <a:lnTo>
                    <a:pt x="240372" y="301568"/>
                  </a:lnTo>
                  <a:lnTo>
                    <a:pt x="284918" y="280993"/>
                  </a:lnTo>
                  <a:lnTo>
                    <a:pt x="343046" y="231498"/>
                  </a:lnTo>
                  <a:lnTo>
                    <a:pt x="365603" y="203936"/>
                  </a:lnTo>
                  <a:lnTo>
                    <a:pt x="373753" y="180701"/>
                  </a:lnTo>
                  <a:lnTo>
                    <a:pt x="378985" y="122067"/>
                  </a:lnTo>
                  <a:lnTo>
                    <a:pt x="373462" y="97911"/>
                  </a:lnTo>
                  <a:lnTo>
                    <a:pt x="357198" y="71158"/>
                  </a:lnTo>
                  <a:lnTo>
                    <a:pt x="341942" y="55788"/>
                  </a:lnTo>
                  <a:lnTo>
                    <a:pt x="286246" y="25356"/>
                  </a:lnTo>
                  <a:lnTo>
                    <a:pt x="248558" y="18855"/>
                  </a:lnTo>
                  <a:lnTo>
                    <a:pt x="230876" y="20454"/>
                  </a:lnTo>
                  <a:lnTo>
                    <a:pt x="211817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00331" y="600124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3293" y="27556"/>
                  </a:lnTo>
                  <a:lnTo>
                    <a:pt x="651" y="7442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68746" y="4948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63502" y="584286"/>
              <a:ext cx="151441" cy="145627"/>
            </a:xfrm>
            <a:custGeom>
              <a:avLst/>
              <a:gdLst/>
              <a:ahLst/>
              <a:cxnLst/>
              <a:rect l="0" t="0" r="0" b="0"/>
              <a:pathLst>
                <a:path w="151441" h="145627">
                  <a:moveTo>
                    <a:pt x="0" y="15838"/>
                  </a:moveTo>
                  <a:lnTo>
                    <a:pt x="5589" y="77930"/>
                  </a:lnTo>
                  <a:lnTo>
                    <a:pt x="21331" y="131509"/>
                  </a:lnTo>
                  <a:lnTo>
                    <a:pt x="25858" y="145626"/>
                  </a:lnTo>
                  <a:lnTo>
                    <a:pt x="23971" y="140202"/>
                  </a:lnTo>
                  <a:lnTo>
                    <a:pt x="22803" y="100888"/>
                  </a:lnTo>
                  <a:lnTo>
                    <a:pt x="35787" y="41942"/>
                  </a:lnTo>
                  <a:lnTo>
                    <a:pt x="51418" y="12394"/>
                  </a:lnTo>
                  <a:lnTo>
                    <a:pt x="60015" y="6523"/>
                  </a:lnTo>
                  <a:lnTo>
                    <a:pt x="82045" y="0"/>
                  </a:lnTo>
                  <a:lnTo>
                    <a:pt x="90962" y="1770"/>
                  </a:lnTo>
                  <a:lnTo>
                    <a:pt x="98076" y="6459"/>
                  </a:lnTo>
                  <a:lnTo>
                    <a:pt x="134043" y="50644"/>
                  </a:lnTo>
                  <a:lnTo>
                    <a:pt x="150350" y="90173"/>
                  </a:lnTo>
                  <a:lnTo>
                    <a:pt x="151440" y="104638"/>
                  </a:lnTo>
                  <a:lnTo>
                    <a:pt x="147399" y="121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37243" y="705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7813" y="445123"/>
              <a:ext cx="168457" cy="18131"/>
            </a:xfrm>
            <a:custGeom>
              <a:avLst/>
              <a:gdLst/>
              <a:ahLst/>
              <a:cxnLst/>
              <a:rect l="0" t="0" r="0" b="0"/>
              <a:pathLst>
                <a:path w="168457" h="18131">
                  <a:moveTo>
                    <a:pt x="168456" y="18130"/>
                  </a:moveTo>
                  <a:lnTo>
                    <a:pt x="151688" y="6952"/>
                  </a:lnTo>
                  <a:lnTo>
                    <a:pt x="113315" y="0"/>
                  </a:lnTo>
                  <a:lnTo>
                    <a:pt x="57522" y="6057"/>
                  </a:lnTo>
                  <a:lnTo>
                    <a:pt x="0" y="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37285" y="543356"/>
              <a:ext cx="168457" cy="14655"/>
            </a:xfrm>
            <a:custGeom>
              <a:avLst/>
              <a:gdLst/>
              <a:ahLst/>
              <a:cxnLst/>
              <a:rect l="0" t="0" r="0" b="0"/>
              <a:pathLst>
                <a:path w="168457" h="14655">
                  <a:moveTo>
                    <a:pt x="168456" y="14654"/>
                  </a:moveTo>
                  <a:lnTo>
                    <a:pt x="118904" y="0"/>
                  </a:lnTo>
                  <a:lnTo>
                    <a:pt x="65904" y="2097"/>
                  </a:lnTo>
                  <a:lnTo>
                    <a:pt x="19733" y="3725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6839" y="673823"/>
              <a:ext cx="694882" cy="10530"/>
            </a:xfrm>
            <a:custGeom>
              <a:avLst/>
              <a:gdLst/>
              <a:ahLst/>
              <a:cxnLst/>
              <a:rect l="0" t="0" r="0" b="0"/>
              <a:pathLst>
                <a:path w="694882" h="10530">
                  <a:moveTo>
                    <a:pt x="0" y="10529"/>
                  </a:moveTo>
                  <a:lnTo>
                    <a:pt x="58617" y="10529"/>
                  </a:lnTo>
                  <a:lnTo>
                    <a:pt x="112791" y="10529"/>
                  </a:lnTo>
                  <a:lnTo>
                    <a:pt x="168552" y="10529"/>
                  </a:lnTo>
                  <a:lnTo>
                    <a:pt x="224627" y="4940"/>
                  </a:lnTo>
                  <a:lnTo>
                    <a:pt x="280764" y="2146"/>
                  </a:lnTo>
                  <a:lnTo>
                    <a:pt x="336912" y="8526"/>
                  </a:lnTo>
                  <a:lnTo>
                    <a:pt x="393064" y="10133"/>
                  </a:lnTo>
                  <a:lnTo>
                    <a:pt x="449216" y="9281"/>
                  </a:lnTo>
                  <a:lnTo>
                    <a:pt x="505368" y="5300"/>
                  </a:lnTo>
                  <a:lnTo>
                    <a:pt x="561520" y="9496"/>
                  </a:lnTo>
                  <a:lnTo>
                    <a:pt x="616502" y="9155"/>
                  </a:lnTo>
                  <a:lnTo>
                    <a:pt x="662371" y="2155"/>
                  </a:lnTo>
                  <a:lnTo>
                    <a:pt x="6948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44397" y="322722"/>
              <a:ext cx="135293" cy="393216"/>
            </a:xfrm>
            <a:custGeom>
              <a:avLst/>
              <a:gdLst/>
              <a:ahLst/>
              <a:cxnLst/>
              <a:rect l="0" t="0" r="0" b="0"/>
              <a:pathLst>
                <a:path w="135293" h="393216">
                  <a:moveTo>
                    <a:pt x="51064" y="393215"/>
                  </a:moveTo>
                  <a:lnTo>
                    <a:pt x="41999" y="334599"/>
                  </a:lnTo>
                  <a:lnTo>
                    <a:pt x="32419" y="278085"/>
                  </a:lnTo>
                  <a:lnTo>
                    <a:pt x="22663" y="225352"/>
                  </a:lnTo>
                  <a:lnTo>
                    <a:pt x="8886" y="171194"/>
                  </a:lnTo>
                  <a:lnTo>
                    <a:pt x="488" y="115783"/>
                  </a:lnTo>
                  <a:lnTo>
                    <a:pt x="0" y="60947"/>
                  </a:lnTo>
                  <a:lnTo>
                    <a:pt x="4192" y="37310"/>
                  </a:lnTo>
                  <a:lnTo>
                    <a:pt x="10457" y="28433"/>
                  </a:lnTo>
                  <a:lnTo>
                    <a:pt x="29897" y="15451"/>
                  </a:lnTo>
                  <a:lnTo>
                    <a:pt x="67149" y="1565"/>
                  </a:lnTo>
                  <a:lnTo>
                    <a:pt x="90968" y="0"/>
                  </a:lnTo>
                  <a:lnTo>
                    <a:pt x="102233" y="1220"/>
                  </a:lnTo>
                  <a:lnTo>
                    <a:pt x="117870" y="8815"/>
                  </a:lnTo>
                  <a:lnTo>
                    <a:pt x="135292" y="24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58590" y="512877"/>
              <a:ext cx="189514" cy="13548"/>
            </a:xfrm>
            <a:custGeom>
              <a:avLst/>
              <a:gdLst/>
              <a:ahLst/>
              <a:cxnLst/>
              <a:rect l="0" t="0" r="0" b="0"/>
              <a:pathLst>
                <a:path w="189514" h="13548">
                  <a:moveTo>
                    <a:pt x="189513" y="13547"/>
                  </a:moveTo>
                  <a:lnTo>
                    <a:pt x="172746" y="2369"/>
                  </a:lnTo>
                  <a:lnTo>
                    <a:pt x="155155" y="0"/>
                  </a:lnTo>
                  <a:lnTo>
                    <a:pt x="103750" y="9857"/>
                  </a:lnTo>
                  <a:lnTo>
                    <a:pt x="51646" y="9699"/>
                  </a:lnTo>
                  <a:lnTo>
                    <a:pt x="27633" y="7158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16597" y="368497"/>
              <a:ext cx="21020" cy="357970"/>
            </a:xfrm>
            <a:custGeom>
              <a:avLst/>
              <a:gdLst/>
              <a:ahLst/>
              <a:cxnLst/>
              <a:rect l="0" t="0" r="0" b="0"/>
              <a:pathLst>
                <a:path w="21020" h="357970">
                  <a:moveTo>
                    <a:pt x="10491" y="0"/>
                  </a:moveTo>
                  <a:lnTo>
                    <a:pt x="3255" y="27556"/>
                  </a:lnTo>
                  <a:lnTo>
                    <a:pt x="613" y="83779"/>
                  </a:lnTo>
                  <a:lnTo>
                    <a:pt x="91" y="145880"/>
                  </a:lnTo>
                  <a:lnTo>
                    <a:pt x="0" y="197122"/>
                  </a:lnTo>
                  <a:lnTo>
                    <a:pt x="7205" y="258433"/>
                  </a:lnTo>
                  <a:lnTo>
                    <a:pt x="9842" y="315604"/>
                  </a:lnTo>
                  <a:lnTo>
                    <a:pt x="11372" y="339140"/>
                  </a:lnTo>
                  <a:lnTo>
                    <a:pt x="13418" y="345416"/>
                  </a:lnTo>
                  <a:lnTo>
                    <a:pt x="2101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00746" y="502349"/>
              <a:ext cx="210571" cy="24076"/>
            </a:xfrm>
            <a:custGeom>
              <a:avLst/>
              <a:gdLst/>
              <a:ahLst/>
              <a:cxnLst/>
              <a:rect l="0" t="0" r="0" b="0"/>
              <a:pathLst>
                <a:path w="210571" h="24076">
                  <a:moveTo>
                    <a:pt x="210570" y="13547"/>
                  </a:moveTo>
                  <a:lnTo>
                    <a:pt x="193802" y="2369"/>
                  </a:lnTo>
                  <a:lnTo>
                    <a:pt x="176211" y="0"/>
                  </a:lnTo>
                  <a:lnTo>
                    <a:pt x="123637" y="9857"/>
                  </a:lnTo>
                  <a:lnTo>
                    <a:pt x="61250" y="15938"/>
                  </a:lnTo>
                  <a:lnTo>
                    <a:pt x="0" y="2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90217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63958" y="715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54377" y="1010735"/>
            <a:ext cx="3467593" cy="633124"/>
            <a:chOff x="954377" y="1010735"/>
            <a:chExt cx="3467593" cy="633124"/>
          </a:xfrm>
        </p:grpSpPr>
        <p:sp>
          <p:nvSpPr>
            <p:cNvPr id="18" name="Freeform 17"/>
            <p:cNvSpPr/>
            <p:nvPr/>
          </p:nvSpPr>
          <p:spPr>
            <a:xfrm>
              <a:off x="954377" y="1261702"/>
              <a:ext cx="258996" cy="303865"/>
            </a:xfrm>
            <a:custGeom>
              <a:avLst/>
              <a:gdLst/>
              <a:ahLst/>
              <a:cxnLst/>
              <a:rect l="0" t="0" r="0" b="0"/>
              <a:pathLst>
                <a:path w="258996" h="303865">
                  <a:moveTo>
                    <a:pt x="224814" y="33303"/>
                  </a:moveTo>
                  <a:lnTo>
                    <a:pt x="189917" y="3994"/>
                  </a:lnTo>
                  <a:lnTo>
                    <a:pt x="164461" y="0"/>
                  </a:lnTo>
                  <a:lnTo>
                    <a:pt x="106048" y="1378"/>
                  </a:lnTo>
                  <a:lnTo>
                    <a:pt x="46827" y="21459"/>
                  </a:lnTo>
                  <a:lnTo>
                    <a:pt x="35966" y="25407"/>
                  </a:lnTo>
                  <a:lnTo>
                    <a:pt x="20779" y="39152"/>
                  </a:lnTo>
                  <a:lnTo>
                    <a:pt x="1497" y="76572"/>
                  </a:lnTo>
                  <a:lnTo>
                    <a:pt x="0" y="100107"/>
                  </a:lnTo>
                  <a:lnTo>
                    <a:pt x="1239" y="112934"/>
                  </a:lnTo>
                  <a:lnTo>
                    <a:pt x="5574" y="122655"/>
                  </a:lnTo>
                  <a:lnTo>
                    <a:pt x="19749" y="136576"/>
                  </a:lnTo>
                  <a:lnTo>
                    <a:pt x="47461" y="150990"/>
                  </a:lnTo>
                  <a:lnTo>
                    <a:pt x="67612" y="152679"/>
                  </a:lnTo>
                  <a:lnTo>
                    <a:pt x="126860" y="143520"/>
                  </a:lnTo>
                  <a:lnTo>
                    <a:pt x="187868" y="148148"/>
                  </a:lnTo>
                  <a:lnTo>
                    <a:pt x="211903" y="158045"/>
                  </a:lnTo>
                  <a:lnTo>
                    <a:pt x="231944" y="174141"/>
                  </a:lnTo>
                  <a:lnTo>
                    <a:pt x="249804" y="202934"/>
                  </a:lnTo>
                  <a:lnTo>
                    <a:pt x="258537" y="223338"/>
                  </a:lnTo>
                  <a:lnTo>
                    <a:pt x="258995" y="232523"/>
                  </a:lnTo>
                  <a:lnTo>
                    <a:pt x="253264" y="248967"/>
                  </a:lnTo>
                  <a:lnTo>
                    <a:pt x="231294" y="276968"/>
                  </a:lnTo>
                  <a:lnTo>
                    <a:pt x="202558" y="296313"/>
                  </a:lnTo>
                  <a:lnTo>
                    <a:pt x="160638" y="303864"/>
                  </a:lnTo>
                  <a:lnTo>
                    <a:pt x="122351" y="300512"/>
                  </a:lnTo>
                  <a:lnTo>
                    <a:pt x="102846" y="292053"/>
                  </a:lnTo>
                  <a:lnTo>
                    <a:pt x="66887" y="2649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47822" y="1383810"/>
              <a:ext cx="215640" cy="154160"/>
            </a:xfrm>
            <a:custGeom>
              <a:avLst/>
              <a:gdLst/>
              <a:ahLst/>
              <a:cxnLst/>
              <a:rect l="0" t="0" r="0" b="0"/>
              <a:pathLst>
                <a:path w="215640" h="154160">
                  <a:moveTo>
                    <a:pt x="5069" y="5951"/>
                  </a:moveTo>
                  <a:lnTo>
                    <a:pt x="8188" y="54882"/>
                  </a:lnTo>
                  <a:lnTo>
                    <a:pt x="14134" y="114013"/>
                  </a:lnTo>
                  <a:lnTo>
                    <a:pt x="21374" y="154159"/>
                  </a:lnTo>
                  <a:lnTo>
                    <a:pt x="9023" y="101207"/>
                  </a:lnTo>
                  <a:lnTo>
                    <a:pt x="0" y="39220"/>
                  </a:lnTo>
                  <a:lnTo>
                    <a:pt x="520" y="29300"/>
                  </a:lnTo>
                  <a:lnTo>
                    <a:pt x="7336" y="12039"/>
                  </a:lnTo>
                  <a:lnTo>
                    <a:pt x="14769" y="6500"/>
                  </a:lnTo>
                  <a:lnTo>
                    <a:pt x="35506" y="346"/>
                  </a:lnTo>
                  <a:lnTo>
                    <a:pt x="57201" y="3850"/>
                  </a:lnTo>
                  <a:lnTo>
                    <a:pt x="67900" y="8060"/>
                  </a:lnTo>
                  <a:lnTo>
                    <a:pt x="76202" y="15546"/>
                  </a:lnTo>
                  <a:lnTo>
                    <a:pt x="88546" y="36342"/>
                  </a:lnTo>
                  <a:lnTo>
                    <a:pt x="91693" y="58063"/>
                  </a:lnTo>
                  <a:lnTo>
                    <a:pt x="90894" y="68768"/>
                  </a:lnTo>
                  <a:lnTo>
                    <a:pt x="89192" y="71226"/>
                  </a:lnTo>
                  <a:lnTo>
                    <a:pt x="86887" y="68185"/>
                  </a:lnTo>
                  <a:lnTo>
                    <a:pt x="84181" y="61478"/>
                  </a:lnTo>
                  <a:lnTo>
                    <a:pt x="84716" y="53498"/>
                  </a:lnTo>
                  <a:lnTo>
                    <a:pt x="91550" y="35272"/>
                  </a:lnTo>
                  <a:lnTo>
                    <a:pt x="108552" y="10869"/>
                  </a:lnTo>
                  <a:lnTo>
                    <a:pt x="127880" y="2288"/>
                  </a:lnTo>
                  <a:lnTo>
                    <a:pt x="139586" y="0"/>
                  </a:lnTo>
                  <a:lnTo>
                    <a:pt x="149729" y="3153"/>
                  </a:lnTo>
                  <a:lnTo>
                    <a:pt x="167238" y="19136"/>
                  </a:lnTo>
                  <a:lnTo>
                    <a:pt x="202820" y="74295"/>
                  </a:lnTo>
                  <a:lnTo>
                    <a:pt x="209942" y="95598"/>
                  </a:lnTo>
                  <a:lnTo>
                    <a:pt x="215639" y="1428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66228" y="1356355"/>
              <a:ext cx="197275" cy="176498"/>
            </a:xfrm>
            <a:custGeom>
              <a:avLst/>
              <a:gdLst/>
              <a:ahLst/>
              <a:cxnLst/>
              <a:rect l="0" t="0" r="0" b="0"/>
              <a:pathLst>
                <a:path w="197275" h="176498">
                  <a:moveTo>
                    <a:pt x="134103" y="86049"/>
                  </a:moveTo>
                  <a:lnTo>
                    <a:pt x="114975" y="33344"/>
                  </a:lnTo>
                  <a:lnTo>
                    <a:pt x="103765" y="17391"/>
                  </a:lnTo>
                  <a:lnTo>
                    <a:pt x="84745" y="5621"/>
                  </a:lnTo>
                  <a:lnTo>
                    <a:pt x="73122" y="845"/>
                  </a:lnTo>
                  <a:lnTo>
                    <a:pt x="63033" y="0"/>
                  </a:lnTo>
                  <a:lnTo>
                    <a:pt x="45585" y="5301"/>
                  </a:lnTo>
                  <a:lnTo>
                    <a:pt x="30031" y="21695"/>
                  </a:lnTo>
                  <a:lnTo>
                    <a:pt x="6571" y="64758"/>
                  </a:lnTo>
                  <a:lnTo>
                    <a:pt x="0" y="107686"/>
                  </a:lnTo>
                  <a:lnTo>
                    <a:pt x="3642" y="146272"/>
                  </a:lnTo>
                  <a:lnTo>
                    <a:pt x="12169" y="165847"/>
                  </a:lnTo>
                  <a:lnTo>
                    <a:pt x="17719" y="174343"/>
                  </a:lnTo>
                  <a:lnTo>
                    <a:pt x="24928" y="176497"/>
                  </a:lnTo>
                  <a:lnTo>
                    <a:pt x="33244" y="174423"/>
                  </a:lnTo>
                  <a:lnTo>
                    <a:pt x="66217" y="151469"/>
                  </a:lnTo>
                  <a:lnTo>
                    <a:pt x="77805" y="131892"/>
                  </a:lnTo>
                  <a:lnTo>
                    <a:pt x="87787" y="94563"/>
                  </a:lnTo>
                  <a:lnTo>
                    <a:pt x="89187" y="81196"/>
                  </a:lnTo>
                  <a:lnTo>
                    <a:pt x="91291" y="76964"/>
                  </a:lnTo>
                  <a:lnTo>
                    <a:pt x="93863" y="78823"/>
                  </a:lnTo>
                  <a:lnTo>
                    <a:pt x="116330" y="132496"/>
                  </a:lnTo>
                  <a:lnTo>
                    <a:pt x="129714" y="154655"/>
                  </a:lnTo>
                  <a:lnTo>
                    <a:pt x="147360" y="168403"/>
                  </a:lnTo>
                  <a:lnTo>
                    <a:pt x="166901" y="172174"/>
                  </a:lnTo>
                  <a:lnTo>
                    <a:pt x="197274" y="170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42445" y="1137077"/>
              <a:ext cx="68853" cy="400084"/>
            </a:xfrm>
            <a:custGeom>
              <a:avLst/>
              <a:gdLst/>
              <a:ahLst/>
              <a:cxnLst/>
              <a:rect l="0" t="0" r="0" b="0"/>
              <a:pathLst>
                <a:path w="68853" h="400084">
                  <a:moveTo>
                    <a:pt x="0" y="0"/>
                  </a:moveTo>
                  <a:lnTo>
                    <a:pt x="11179" y="16768"/>
                  </a:lnTo>
                  <a:lnTo>
                    <a:pt x="20276" y="68346"/>
                  </a:lnTo>
                  <a:lnTo>
                    <a:pt x="32124" y="124115"/>
                  </a:lnTo>
                  <a:lnTo>
                    <a:pt x="39154" y="178325"/>
                  </a:lnTo>
                  <a:lnTo>
                    <a:pt x="47119" y="237866"/>
                  </a:lnTo>
                  <a:lnTo>
                    <a:pt x="58787" y="291828"/>
                  </a:lnTo>
                  <a:lnTo>
                    <a:pt x="65425" y="344428"/>
                  </a:lnTo>
                  <a:lnTo>
                    <a:pt x="68852" y="365989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62721" y="1168663"/>
              <a:ext cx="48181" cy="336913"/>
            </a:xfrm>
            <a:custGeom>
              <a:avLst/>
              <a:gdLst/>
              <a:ahLst/>
              <a:cxnLst/>
              <a:rect l="0" t="0" r="0" b="0"/>
              <a:pathLst>
                <a:path w="48181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3098" y="148496"/>
                  </a:lnTo>
                  <a:lnTo>
                    <a:pt x="16729" y="195427"/>
                  </a:lnTo>
                  <a:lnTo>
                    <a:pt x="24693" y="245207"/>
                  </a:lnTo>
                  <a:lnTo>
                    <a:pt x="37865" y="301423"/>
                  </a:lnTo>
                  <a:lnTo>
                    <a:pt x="4818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42487" y="1313250"/>
              <a:ext cx="157913" cy="171269"/>
            </a:xfrm>
            <a:custGeom>
              <a:avLst/>
              <a:gdLst/>
              <a:ahLst/>
              <a:cxnLst/>
              <a:rect l="0" t="0" r="0" b="0"/>
              <a:pathLst>
                <a:path w="157913" h="171269">
                  <a:moveTo>
                    <a:pt x="0" y="97568"/>
                  </a:moveTo>
                  <a:lnTo>
                    <a:pt x="11178" y="86390"/>
                  </a:lnTo>
                  <a:lnTo>
                    <a:pt x="46076" y="73849"/>
                  </a:lnTo>
                  <a:lnTo>
                    <a:pt x="100695" y="66367"/>
                  </a:lnTo>
                  <a:lnTo>
                    <a:pt x="134340" y="56868"/>
                  </a:lnTo>
                  <a:lnTo>
                    <a:pt x="151734" y="45944"/>
                  </a:lnTo>
                  <a:lnTo>
                    <a:pt x="156138" y="38586"/>
                  </a:lnTo>
                  <a:lnTo>
                    <a:pt x="157912" y="21051"/>
                  </a:lnTo>
                  <a:lnTo>
                    <a:pt x="153238" y="13801"/>
                  </a:lnTo>
                  <a:lnTo>
                    <a:pt x="135566" y="2627"/>
                  </a:lnTo>
                  <a:lnTo>
                    <a:pt x="112114" y="0"/>
                  </a:lnTo>
                  <a:lnTo>
                    <a:pt x="64520" y="7846"/>
                  </a:lnTo>
                  <a:lnTo>
                    <a:pt x="45833" y="20257"/>
                  </a:lnTo>
                  <a:lnTo>
                    <a:pt x="30898" y="37471"/>
                  </a:lnTo>
                  <a:lnTo>
                    <a:pt x="20361" y="56820"/>
                  </a:lnTo>
                  <a:lnTo>
                    <a:pt x="13442" y="93034"/>
                  </a:lnTo>
                  <a:lnTo>
                    <a:pt x="18062" y="116610"/>
                  </a:lnTo>
                  <a:lnTo>
                    <a:pt x="33817" y="146494"/>
                  </a:lnTo>
                  <a:lnTo>
                    <a:pt x="40092" y="154752"/>
                  </a:lnTo>
                  <a:lnTo>
                    <a:pt x="48955" y="159087"/>
                  </a:lnTo>
                  <a:lnTo>
                    <a:pt x="90562" y="163879"/>
                  </a:lnTo>
                  <a:lnTo>
                    <a:pt x="115813" y="1712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63585" y="1284476"/>
              <a:ext cx="94758" cy="244262"/>
            </a:xfrm>
            <a:custGeom>
              <a:avLst/>
              <a:gdLst/>
              <a:ahLst/>
              <a:cxnLst/>
              <a:rect l="0" t="0" r="0" b="0"/>
              <a:pathLst>
                <a:path w="94758" h="244262">
                  <a:moveTo>
                    <a:pt x="0" y="63171"/>
                  </a:moveTo>
                  <a:lnTo>
                    <a:pt x="20244" y="118312"/>
                  </a:lnTo>
                  <a:lnTo>
                    <a:pt x="37751" y="175275"/>
                  </a:lnTo>
                  <a:lnTo>
                    <a:pt x="55593" y="228468"/>
                  </a:lnTo>
                  <a:lnTo>
                    <a:pt x="64482" y="244261"/>
                  </a:lnTo>
                  <a:lnTo>
                    <a:pt x="65215" y="243559"/>
                  </a:lnTo>
                  <a:lnTo>
                    <a:pt x="57986" y="217217"/>
                  </a:lnTo>
                  <a:lnTo>
                    <a:pt x="33560" y="164825"/>
                  </a:lnTo>
                  <a:lnTo>
                    <a:pt x="16638" y="105024"/>
                  </a:lnTo>
                  <a:lnTo>
                    <a:pt x="22957" y="55017"/>
                  </a:lnTo>
                  <a:lnTo>
                    <a:pt x="25833" y="43697"/>
                  </a:lnTo>
                  <a:lnTo>
                    <a:pt x="38388" y="24880"/>
                  </a:lnTo>
                  <a:lnTo>
                    <a:pt x="46649" y="16587"/>
                  </a:lnTo>
                  <a:lnTo>
                    <a:pt x="65187" y="737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11026" y="1202569"/>
              <a:ext cx="881853" cy="281950"/>
            </a:xfrm>
            <a:custGeom>
              <a:avLst/>
              <a:gdLst/>
              <a:ahLst/>
              <a:cxnLst/>
              <a:rect l="0" t="0" r="0" b="0"/>
              <a:pathLst>
                <a:path w="881853" h="281950">
                  <a:moveTo>
                    <a:pt x="0" y="176664"/>
                  </a:moveTo>
                  <a:lnTo>
                    <a:pt x="48930" y="173544"/>
                  </a:lnTo>
                  <a:lnTo>
                    <a:pt x="96776" y="171450"/>
                  </a:lnTo>
                  <a:lnTo>
                    <a:pt x="141758" y="171999"/>
                  </a:lnTo>
                  <a:lnTo>
                    <a:pt x="199577" y="167294"/>
                  </a:lnTo>
                  <a:lnTo>
                    <a:pt x="258918" y="166364"/>
                  </a:lnTo>
                  <a:lnTo>
                    <a:pt x="318819" y="166180"/>
                  </a:lnTo>
                  <a:lnTo>
                    <a:pt x="381041" y="166144"/>
                  </a:lnTo>
                  <a:lnTo>
                    <a:pt x="437222" y="164967"/>
                  </a:lnTo>
                  <a:lnTo>
                    <a:pt x="499773" y="157070"/>
                  </a:lnTo>
                  <a:lnTo>
                    <a:pt x="562018" y="155896"/>
                  </a:lnTo>
                  <a:lnTo>
                    <a:pt x="623705" y="155664"/>
                  </a:lnTo>
                  <a:lnTo>
                    <a:pt x="674572" y="152504"/>
                  </a:lnTo>
                  <a:lnTo>
                    <a:pt x="723568" y="147278"/>
                  </a:lnTo>
                  <a:lnTo>
                    <a:pt x="782045" y="145513"/>
                  </a:lnTo>
                  <a:lnTo>
                    <a:pt x="844722" y="143994"/>
                  </a:lnTo>
                  <a:lnTo>
                    <a:pt x="870271" y="139527"/>
                  </a:lnTo>
                  <a:lnTo>
                    <a:pt x="876148" y="135528"/>
                  </a:lnTo>
                  <a:lnTo>
                    <a:pt x="877727" y="130523"/>
                  </a:lnTo>
                  <a:lnTo>
                    <a:pt x="876440" y="124846"/>
                  </a:lnTo>
                  <a:lnTo>
                    <a:pt x="857860" y="100089"/>
                  </a:lnTo>
                  <a:lnTo>
                    <a:pt x="799685" y="63260"/>
                  </a:lnTo>
                  <a:lnTo>
                    <a:pt x="737160" y="15162"/>
                  </a:lnTo>
                  <a:lnTo>
                    <a:pt x="721080" y="1160"/>
                  </a:lnTo>
                  <a:lnTo>
                    <a:pt x="718196" y="0"/>
                  </a:lnTo>
                  <a:lnTo>
                    <a:pt x="718613" y="2736"/>
                  </a:lnTo>
                  <a:lnTo>
                    <a:pt x="736093" y="32343"/>
                  </a:lnTo>
                  <a:lnTo>
                    <a:pt x="780376" y="70860"/>
                  </a:lnTo>
                  <a:lnTo>
                    <a:pt x="842390" y="110328"/>
                  </a:lnTo>
                  <a:lnTo>
                    <a:pt x="870778" y="126203"/>
                  </a:lnTo>
                  <a:lnTo>
                    <a:pt x="878826" y="132495"/>
                  </a:lnTo>
                  <a:lnTo>
                    <a:pt x="881852" y="139029"/>
                  </a:lnTo>
                  <a:lnTo>
                    <a:pt x="881529" y="145725"/>
                  </a:lnTo>
                  <a:lnTo>
                    <a:pt x="874931" y="159404"/>
                  </a:lnTo>
                  <a:lnTo>
                    <a:pt x="845005" y="194249"/>
                  </a:lnTo>
                  <a:lnTo>
                    <a:pt x="787057" y="234963"/>
                  </a:lnTo>
                  <a:lnTo>
                    <a:pt x="758235" y="266298"/>
                  </a:lnTo>
                  <a:lnTo>
                    <a:pt x="736994" y="2819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43469" y="1010735"/>
              <a:ext cx="20407" cy="494841"/>
            </a:xfrm>
            <a:custGeom>
              <a:avLst/>
              <a:gdLst/>
              <a:ahLst/>
              <a:cxnLst/>
              <a:rect l="0" t="0" r="0" b="0"/>
              <a:pathLst>
                <a:path w="20407" h="494841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2662" y="132448"/>
                  </a:lnTo>
                  <a:lnTo>
                    <a:pt x="7740" y="191323"/>
                  </a:lnTo>
                  <a:lnTo>
                    <a:pt x="9244" y="253220"/>
                  </a:lnTo>
                  <a:lnTo>
                    <a:pt x="9690" y="309775"/>
                  </a:lnTo>
                  <a:lnTo>
                    <a:pt x="15430" y="365217"/>
                  </a:lnTo>
                  <a:lnTo>
                    <a:pt x="19423" y="418369"/>
                  </a:lnTo>
                  <a:lnTo>
                    <a:pt x="20212" y="467689"/>
                  </a:lnTo>
                  <a:lnTo>
                    <a:pt x="20406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82091" y="1259449"/>
              <a:ext cx="187112" cy="193484"/>
            </a:xfrm>
            <a:custGeom>
              <a:avLst/>
              <a:gdLst/>
              <a:ahLst/>
              <a:cxnLst/>
              <a:rect l="0" t="0" r="0" b="0"/>
              <a:pathLst>
                <a:path w="187112" h="193484">
                  <a:moveTo>
                    <a:pt x="113411" y="77670"/>
                  </a:moveTo>
                  <a:lnTo>
                    <a:pt x="111071" y="37982"/>
                  </a:lnTo>
                  <a:lnTo>
                    <a:pt x="102233" y="15577"/>
                  </a:lnTo>
                  <a:lnTo>
                    <a:pt x="94260" y="8199"/>
                  </a:lnTo>
                  <a:lnTo>
                    <a:pt x="72925" y="0"/>
                  </a:lnTo>
                  <a:lnTo>
                    <a:pt x="63023" y="154"/>
                  </a:lnTo>
                  <a:lnTo>
                    <a:pt x="45783" y="6563"/>
                  </a:lnTo>
                  <a:lnTo>
                    <a:pt x="22923" y="23326"/>
                  </a:lnTo>
                  <a:lnTo>
                    <a:pt x="14703" y="42599"/>
                  </a:lnTo>
                  <a:lnTo>
                    <a:pt x="1756" y="99438"/>
                  </a:lnTo>
                  <a:lnTo>
                    <a:pt x="0" y="137412"/>
                  </a:lnTo>
                  <a:lnTo>
                    <a:pt x="3735" y="160374"/>
                  </a:lnTo>
                  <a:lnTo>
                    <a:pt x="12414" y="179158"/>
                  </a:lnTo>
                  <a:lnTo>
                    <a:pt x="18003" y="187443"/>
                  </a:lnTo>
                  <a:lnTo>
                    <a:pt x="25239" y="190626"/>
                  </a:lnTo>
                  <a:lnTo>
                    <a:pt x="33573" y="190408"/>
                  </a:lnTo>
                  <a:lnTo>
                    <a:pt x="51021" y="183928"/>
                  </a:lnTo>
                  <a:lnTo>
                    <a:pt x="66575" y="173249"/>
                  </a:lnTo>
                  <a:lnTo>
                    <a:pt x="78167" y="157584"/>
                  </a:lnTo>
                  <a:lnTo>
                    <a:pt x="102561" y="98348"/>
                  </a:lnTo>
                  <a:lnTo>
                    <a:pt x="107419" y="84520"/>
                  </a:lnTo>
                  <a:lnTo>
                    <a:pt x="105679" y="90073"/>
                  </a:lnTo>
                  <a:lnTo>
                    <a:pt x="109300" y="124109"/>
                  </a:lnTo>
                  <a:lnTo>
                    <a:pt x="117823" y="145492"/>
                  </a:lnTo>
                  <a:lnTo>
                    <a:pt x="142359" y="183874"/>
                  </a:lnTo>
                  <a:lnTo>
                    <a:pt x="150257" y="189416"/>
                  </a:lnTo>
                  <a:lnTo>
                    <a:pt x="159032" y="191942"/>
                  </a:lnTo>
                  <a:lnTo>
                    <a:pt x="187111" y="193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13236" y="1274429"/>
              <a:ext cx="103366" cy="189325"/>
            </a:xfrm>
            <a:custGeom>
              <a:avLst/>
              <a:gdLst/>
              <a:ahLst/>
              <a:cxnLst/>
              <a:rect l="0" t="0" r="0" b="0"/>
              <a:pathLst>
                <a:path w="103366" h="189325">
                  <a:moveTo>
                    <a:pt x="8608" y="94275"/>
                  </a:moveTo>
                  <a:lnTo>
                    <a:pt x="11728" y="136967"/>
                  </a:lnTo>
                  <a:lnTo>
                    <a:pt x="24227" y="189324"/>
                  </a:lnTo>
                  <a:lnTo>
                    <a:pt x="23700" y="189227"/>
                  </a:lnTo>
                  <a:lnTo>
                    <a:pt x="22179" y="185652"/>
                  </a:lnTo>
                  <a:lnTo>
                    <a:pt x="16418" y="125300"/>
                  </a:lnTo>
                  <a:lnTo>
                    <a:pt x="2401" y="62832"/>
                  </a:lnTo>
                  <a:lnTo>
                    <a:pt x="0" y="36627"/>
                  </a:lnTo>
                  <a:lnTo>
                    <a:pt x="5172" y="15621"/>
                  </a:lnTo>
                  <a:lnTo>
                    <a:pt x="9827" y="6744"/>
                  </a:lnTo>
                  <a:lnTo>
                    <a:pt x="16440" y="1996"/>
                  </a:lnTo>
                  <a:lnTo>
                    <a:pt x="24358" y="0"/>
                  </a:lnTo>
                  <a:lnTo>
                    <a:pt x="77363" y="752"/>
                  </a:lnTo>
                  <a:lnTo>
                    <a:pt x="103365" y="10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27129" y="1295227"/>
              <a:ext cx="215447" cy="348632"/>
            </a:xfrm>
            <a:custGeom>
              <a:avLst/>
              <a:gdLst/>
              <a:ahLst/>
              <a:cxnLst/>
              <a:rect l="0" t="0" r="0" b="0"/>
              <a:pathLst>
                <a:path w="215447" h="348632">
                  <a:moveTo>
                    <a:pt x="157928" y="115591"/>
                  </a:moveTo>
                  <a:lnTo>
                    <a:pt x="172582" y="71629"/>
                  </a:lnTo>
                  <a:lnTo>
                    <a:pt x="171498" y="35755"/>
                  </a:lnTo>
                  <a:lnTo>
                    <a:pt x="163569" y="15377"/>
                  </a:lnTo>
                  <a:lnTo>
                    <a:pt x="158179" y="6668"/>
                  </a:lnTo>
                  <a:lnTo>
                    <a:pt x="149907" y="2032"/>
                  </a:lnTo>
                  <a:lnTo>
                    <a:pt x="128237" y="0"/>
                  </a:lnTo>
                  <a:lnTo>
                    <a:pt x="109247" y="6115"/>
                  </a:lnTo>
                  <a:lnTo>
                    <a:pt x="93008" y="17802"/>
                  </a:lnTo>
                  <a:lnTo>
                    <a:pt x="71882" y="44113"/>
                  </a:lnTo>
                  <a:lnTo>
                    <a:pt x="61973" y="63936"/>
                  </a:lnTo>
                  <a:lnTo>
                    <a:pt x="59909" y="87564"/>
                  </a:lnTo>
                  <a:lnTo>
                    <a:pt x="64061" y="111324"/>
                  </a:lnTo>
                  <a:lnTo>
                    <a:pt x="73705" y="129682"/>
                  </a:lnTo>
                  <a:lnTo>
                    <a:pt x="81892" y="135514"/>
                  </a:lnTo>
                  <a:lnTo>
                    <a:pt x="103467" y="141993"/>
                  </a:lnTo>
                  <a:lnTo>
                    <a:pt x="125534" y="138634"/>
                  </a:lnTo>
                  <a:lnTo>
                    <a:pt x="136332" y="134462"/>
                  </a:lnTo>
                  <a:lnTo>
                    <a:pt x="151449" y="120469"/>
                  </a:lnTo>
                  <a:lnTo>
                    <a:pt x="157118" y="111824"/>
                  </a:lnTo>
                  <a:lnTo>
                    <a:pt x="162067" y="109570"/>
                  </a:lnTo>
                  <a:lnTo>
                    <a:pt x="166537" y="111577"/>
                  </a:lnTo>
                  <a:lnTo>
                    <a:pt x="175792" y="125506"/>
                  </a:lnTo>
                  <a:lnTo>
                    <a:pt x="191817" y="165062"/>
                  </a:lnTo>
                  <a:lnTo>
                    <a:pt x="201537" y="217823"/>
                  </a:lnTo>
                  <a:lnTo>
                    <a:pt x="215446" y="274286"/>
                  </a:lnTo>
                  <a:lnTo>
                    <a:pt x="213517" y="299986"/>
                  </a:lnTo>
                  <a:lnTo>
                    <a:pt x="205641" y="320767"/>
                  </a:lnTo>
                  <a:lnTo>
                    <a:pt x="200265" y="329584"/>
                  </a:lnTo>
                  <a:lnTo>
                    <a:pt x="184933" y="342500"/>
                  </a:lnTo>
                  <a:lnTo>
                    <a:pt x="175931" y="347582"/>
                  </a:lnTo>
                  <a:lnTo>
                    <a:pt x="165251" y="348631"/>
                  </a:lnTo>
                  <a:lnTo>
                    <a:pt x="111368" y="339742"/>
                  </a:lnTo>
                  <a:lnTo>
                    <a:pt x="50335" y="337293"/>
                  </a:lnTo>
                  <a:lnTo>
                    <a:pt x="0" y="336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92390" y="1271792"/>
              <a:ext cx="205650" cy="167418"/>
            </a:xfrm>
            <a:custGeom>
              <a:avLst/>
              <a:gdLst/>
              <a:ahLst/>
              <a:cxnLst/>
              <a:rect l="0" t="0" r="0" b="0"/>
              <a:pathLst>
                <a:path w="205650" h="167418">
                  <a:moveTo>
                    <a:pt x="55838" y="96912"/>
                  </a:moveTo>
                  <a:lnTo>
                    <a:pt x="67016" y="85734"/>
                  </a:lnTo>
                  <a:lnTo>
                    <a:pt x="72648" y="84781"/>
                  </a:lnTo>
                  <a:lnTo>
                    <a:pt x="78743" y="86485"/>
                  </a:lnTo>
                  <a:lnTo>
                    <a:pt x="85146" y="89961"/>
                  </a:lnTo>
                  <a:lnTo>
                    <a:pt x="104739" y="90703"/>
                  </a:lnTo>
                  <a:lnTo>
                    <a:pt x="160630" y="78547"/>
                  </a:lnTo>
                  <a:lnTo>
                    <a:pt x="181961" y="71982"/>
                  </a:lnTo>
                  <a:lnTo>
                    <a:pt x="190223" y="66254"/>
                  </a:lnTo>
                  <a:lnTo>
                    <a:pt x="202522" y="50531"/>
                  </a:lnTo>
                  <a:lnTo>
                    <a:pt x="205649" y="31845"/>
                  </a:lnTo>
                  <a:lnTo>
                    <a:pt x="204844" y="21948"/>
                  </a:lnTo>
                  <a:lnTo>
                    <a:pt x="200799" y="14181"/>
                  </a:lnTo>
                  <a:lnTo>
                    <a:pt x="186946" y="2431"/>
                  </a:lnTo>
                  <a:lnTo>
                    <a:pt x="178338" y="0"/>
                  </a:lnTo>
                  <a:lnTo>
                    <a:pt x="133067" y="4503"/>
                  </a:lnTo>
                  <a:lnTo>
                    <a:pt x="74083" y="16657"/>
                  </a:lnTo>
                  <a:lnTo>
                    <a:pt x="42656" y="32449"/>
                  </a:lnTo>
                  <a:lnTo>
                    <a:pt x="18527" y="63124"/>
                  </a:lnTo>
                  <a:lnTo>
                    <a:pt x="2149" y="96260"/>
                  </a:lnTo>
                  <a:lnTo>
                    <a:pt x="0" y="117679"/>
                  </a:lnTo>
                  <a:lnTo>
                    <a:pt x="4115" y="137727"/>
                  </a:lnTo>
                  <a:lnTo>
                    <a:pt x="13742" y="154437"/>
                  </a:lnTo>
                  <a:lnTo>
                    <a:pt x="21925" y="159828"/>
                  </a:lnTo>
                  <a:lnTo>
                    <a:pt x="56968" y="167417"/>
                  </a:lnTo>
                  <a:lnTo>
                    <a:pt x="114379" y="166861"/>
                  </a:lnTo>
                  <a:lnTo>
                    <a:pt x="136838" y="160756"/>
                  </a:lnTo>
                  <a:lnTo>
                    <a:pt x="171651" y="13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48269" y="1263419"/>
              <a:ext cx="73701" cy="180909"/>
            </a:xfrm>
            <a:custGeom>
              <a:avLst/>
              <a:gdLst/>
              <a:ahLst/>
              <a:cxnLst/>
              <a:rect l="0" t="0" r="0" b="0"/>
              <a:pathLst>
                <a:path w="73701" h="180909">
                  <a:moveTo>
                    <a:pt x="0" y="84228"/>
                  </a:moveTo>
                  <a:lnTo>
                    <a:pt x="11179" y="100996"/>
                  </a:lnTo>
                  <a:lnTo>
                    <a:pt x="20276" y="152574"/>
                  </a:lnTo>
                  <a:lnTo>
                    <a:pt x="26545" y="180908"/>
                  </a:lnTo>
                  <a:lnTo>
                    <a:pt x="25886" y="180267"/>
                  </a:lnTo>
                  <a:lnTo>
                    <a:pt x="6685" y="125185"/>
                  </a:lnTo>
                  <a:lnTo>
                    <a:pt x="1981" y="88825"/>
                  </a:lnTo>
                  <a:lnTo>
                    <a:pt x="6176" y="48415"/>
                  </a:lnTo>
                  <a:lnTo>
                    <a:pt x="17953" y="26977"/>
                  </a:lnTo>
                  <a:lnTo>
                    <a:pt x="26007" y="17985"/>
                  </a:lnTo>
                  <a:lnTo>
                    <a:pt x="44314" y="799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740597" y="1019661"/>
            <a:ext cx="1447871" cy="549086"/>
            <a:chOff x="4740597" y="1019661"/>
            <a:chExt cx="1447871" cy="549086"/>
          </a:xfrm>
        </p:grpSpPr>
        <p:sp>
          <p:nvSpPr>
            <p:cNvPr id="33" name="Freeform 32"/>
            <p:cNvSpPr/>
            <p:nvPr/>
          </p:nvSpPr>
          <p:spPr>
            <a:xfrm>
              <a:off x="4740597" y="1019661"/>
              <a:ext cx="186740" cy="485915"/>
            </a:xfrm>
            <a:custGeom>
              <a:avLst/>
              <a:gdLst/>
              <a:ahLst/>
              <a:cxnLst/>
              <a:rect l="0" t="0" r="0" b="0"/>
              <a:pathLst>
                <a:path w="186740" h="485915">
                  <a:moveTo>
                    <a:pt x="186739" y="12131"/>
                  </a:moveTo>
                  <a:lnTo>
                    <a:pt x="175561" y="953"/>
                  </a:lnTo>
                  <a:lnTo>
                    <a:pt x="169928" y="0"/>
                  </a:lnTo>
                  <a:lnTo>
                    <a:pt x="163834" y="1704"/>
                  </a:lnTo>
                  <a:lnTo>
                    <a:pt x="137241" y="21250"/>
                  </a:lnTo>
                  <a:lnTo>
                    <a:pt x="88452" y="70746"/>
                  </a:lnTo>
                  <a:lnTo>
                    <a:pt x="53376" y="127114"/>
                  </a:lnTo>
                  <a:lnTo>
                    <a:pt x="25302" y="178300"/>
                  </a:lnTo>
                  <a:lnTo>
                    <a:pt x="6585" y="221894"/>
                  </a:lnTo>
                  <a:lnTo>
                    <a:pt x="0" y="275884"/>
                  </a:lnTo>
                  <a:lnTo>
                    <a:pt x="894" y="337235"/>
                  </a:lnTo>
                  <a:lnTo>
                    <a:pt x="7045" y="363682"/>
                  </a:lnTo>
                  <a:lnTo>
                    <a:pt x="36168" y="422088"/>
                  </a:lnTo>
                  <a:lnTo>
                    <a:pt x="48069" y="438439"/>
                  </a:lnTo>
                  <a:lnTo>
                    <a:pt x="73512" y="455210"/>
                  </a:lnTo>
                  <a:lnTo>
                    <a:pt x="121956" y="477422"/>
                  </a:lnTo>
                  <a:lnTo>
                    <a:pt x="176211" y="4859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50705" y="1085273"/>
              <a:ext cx="208259" cy="399246"/>
            </a:xfrm>
            <a:custGeom>
              <a:avLst/>
              <a:gdLst/>
              <a:ahLst/>
              <a:cxnLst/>
              <a:rect l="0" t="0" r="0" b="0"/>
              <a:pathLst>
                <a:path w="208259" h="399246">
                  <a:moveTo>
                    <a:pt x="155616" y="325545"/>
                  </a:moveTo>
                  <a:lnTo>
                    <a:pt x="152496" y="276614"/>
                  </a:lnTo>
                  <a:lnTo>
                    <a:pt x="141044" y="235008"/>
                  </a:lnTo>
                  <a:lnTo>
                    <a:pt x="116213" y="195097"/>
                  </a:lnTo>
                  <a:lnTo>
                    <a:pt x="108290" y="190617"/>
                  </a:lnTo>
                  <a:lnTo>
                    <a:pt x="90129" y="188758"/>
                  </a:lnTo>
                  <a:lnTo>
                    <a:pt x="60173" y="194289"/>
                  </a:lnTo>
                  <a:lnTo>
                    <a:pt x="42617" y="206378"/>
                  </a:lnTo>
                  <a:lnTo>
                    <a:pt x="28185" y="223449"/>
                  </a:lnTo>
                  <a:lnTo>
                    <a:pt x="5488" y="273323"/>
                  </a:lnTo>
                  <a:lnTo>
                    <a:pt x="0" y="310202"/>
                  </a:lnTo>
                  <a:lnTo>
                    <a:pt x="3963" y="350765"/>
                  </a:lnTo>
                  <a:lnTo>
                    <a:pt x="12565" y="372239"/>
                  </a:lnTo>
                  <a:lnTo>
                    <a:pt x="18135" y="381241"/>
                  </a:lnTo>
                  <a:lnTo>
                    <a:pt x="26527" y="386072"/>
                  </a:lnTo>
                  <a:lnTo>
                    <a:pt x="48330" y="388321"/>
                  </a:lnTo>
                  <a:lnTo>
                    <a:pt x="81324" y="383010"/>
                  </a:lnTo>
                  <a:lnTo>
                    <a:pt x="107737" y="368438"/>
                  </a:lnTo>
                  <a:lnTo>
                    <a:pt x="130381" y="343713"/>
                  </a:lnTo>
                  <a:lnTo>
                    <a:pt x="157723" y="287340"/>
                  </a:lnTo>
                  <a:lnTo>
                    <a:pt x="171058" y="242475"/>
                  </a:lnTo>
                  <a:lnTo>
                    <a:pt x="181153" y="185394"/>
                  </a:lnTo>
                  <a:lnTo>
                    <a:pt x="185409" y="137530"/>
                  </a:lnTo>
                  <a:lnTo>
                    <a:pt x="186848" y="77360"/>
                  </a:lnTo>
                  <a:lnTo>
                    <a:pt x="184012" y="20414"/>
                  </a:lnTo>
                  <a:lnTo>
                    <a:pt x="181566" y="6311"/>
                  </a:lnTo>
                  <a:lnTo>
                    <a:pt x="178765" y="418"/>
                  </a:lnTo>
                  <a:lnTo>
                    <a:pt x="175728" y="0"/>
                  </a:lnTo>
                  <a:lnTo>
                    <a:pt x="172533" y="3230"/>
                  </a:lnTo>
                  <a:lnTo>
                    <a:pt x="163866" y="54651"/>
                  </a:lnTo>
                  <a:lnTo>
                    <a:pt x="151656" y="108519"/>
                  </a:lnTo>
                  <a:lnTo>
                    <a:pt x="146385" y="171455"/>
                  </a:lnTo>
                  <a:lnTo>
                    <a:pt x="148463" y="230160"/>
                  </a:lnTo>
                  <a:lnTo>
                    <a:pt x="159792" y="292406"/>
                  </a:lnTo>
                  <a:lnTo>
                    <a:pt x="174465" y="343046"/>
                  </a:lnTo>
                  <a:lnTo>
                    <a:pt x="208258" y="3992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53720" y="135817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74777" y="121077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48477" y="1295005"/>
              <a:ext cx="126342" cy="194324"/>
            </a:xfrm>
            <a:custGeom>
              <a:avLst/>
              <a:gdLst/>
              <a:ahLst/>
              <a:cxnLst/>
              <a:rect l="0" t="0" r="0" b="0"/>
              <a:pathLst>
                <a:path w="126342" h="194324">
                  <a:moveTo>
                    <a:pt x="0" y="0"/>
                  </a:moveTo>
                  <a:lnTo>
                    <a:pt x="3119" y="42692"/>
                  </a:lnTo>
                  <a:lnTo>
                    <a:pt x="19127" y="94832"/>
                  </a:lnTo>
                  <a:lnTo>
                    <a:pt x="44213" y="152998"/>
                  </a:lnTo>
                  <a:lnTo>
                    <a:pt x="55734" y="188052"/>
                  </a:lnTo>
                  <a:lnTo>
                    <a:pt x="60552" y="193218"/>
                  </a:lnTo>
                  <a:lnTo>
                    <a:pt x="66104" y="194323"/>
                  </a:lnTo>
                  <a:lnTo>
                    <a:pt x="72145" y="192719"/>
                  </a:lnTo>
                  <a:lnTo>
                    <a:pt x="77342" y="188141"/>
                  </a:lnTo>
                  <a:lnTo>
                    <a:pt x="86237" y="173695"/>
                  </a:lnTo>
                  <a:lnTo>
                    <a:pt x="105087" y="117312"/>
                  </a:lnTo>
                  <a:lnTo>
                    <a:pt x="123205" y="59013"/>
                  </a:lnTo>
                  <a:lnTo>
                    <a:pt x="126341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59046" y="1347647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295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69575" y="1263419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31586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66625" y="1134111"/>
              <a:ext cx="305422" cy="381907"/>
            </a:xfrm>
            <a:custGeom>
              <a:avLst/>
              <a:gdLst/>
              <a:ahLst/>
              <a:cxnLst/>
              <a:rect l="0" t="0" r="0" b="0"/>
              <a:pathLst>
                <a:path w="305422" h="381907">
                  <a:moveTo>
                    <a:pt x="92463" y="318821"/>
                  </a:moveTo>
                  <a:lnTo>
                    <a:pt x="95582" y="276130"/>
                  </a:lnTo>
                  <a:lnTo>
                    <a:pt x="98528" y="255394"/>
                  </a:lnTo>
                  <a:lnTo>
                    <a:pt x="95939" y="234479"/>
                  </a:lnTo>
                  <a:lnTo>
                    <a:pt x="87769" y="216605"/>
                  </a:lnTo>
                  <a:lnTo>
                    <a:pt x="82314" y="208563"/>
                  </a:lnTo>
                  <a:lnTo>
                    <a:pt x="75169" y="204372"/>
                  </a:lnTo>
                  <a:lnTo>
                    <a:pt x="57870" y="202834"/>
                  </a:lnTo>
                  <a:lnTo>
                    <a:pt x="41604" y="209170"/>
                  </a:lnTo>
                  <a:lnTo>
                    <a:pt x="33990" y="214135"/>
                  </a:lnTo>
                  <a:lnTo>
                    <a:pt x="22411" y="229010"/>
                  </a:lnTo>
                  <a:lnTo>
                    <a:pt x="5446" y="267156"/>
                  </a:lnTo>
                  <a:lnTo>
                    <a:pt x="0" y="309232"/>
                  </a:lnTo>
                  <a:lnTo>
                    <a:pt x="3975" y="347565"/>
                  </a:lnTo>
                  <a:lnTo>
                    <a:pt x="12581" y="367081"/>
                  </a:lnTo>
                  <a:lnTo>
                    <a:pt x="18151" y="375561"/>
                  </a:lnTo>
                  <a:lnTo>
                    <a:pt x="25374" y="380044"/>
                  </a:lnTo>
                  <a:lnTo>
                    <a:pt x="42759" y="381906"/>
                  </a:lnTo>
                  <a:lnTo>
                    <a:pt x="49968" y="378425"/>
                  </a:lnTo>
                  <a:lnTo>
                    <a:pt x="61098" y="365199"/>
                  </a:lnTo>
                  <a:lnTo>
                    <a:pt x="89834" y="309663"/>
                  </a:lnTo>
                  <a:lnTo>
                    <a:pt x="109664" y="247425"/>
                  </a:lnTo>
                  <a:lnTo>
                    <a:pt x="120860" y="189121"/>
                  </a:lnTo>
                  <a:lnTo>
                    <a:pt x="123103" y="138842"/>
                  </a:lnTo>
                  <a:lnTo>
                    <a:pt x="120648" y="90019"/>
                  </a:lnTo>
                  <a:lnTo>
                    <a:pt x="114928" y="31600"/>
                  </a:lnTo>
                  <a:lnTo>
                    <a:pt x="107907" y="9453"/>
                  </a:lnTo>
                  <a:lnTo>
                    <a:pt x="102758" y="272"/>
                  </a:lnTo>
                  <a:lnTo>
                    <a:pt x="98157" y="0"/>
                  </a:lnTo>
                  <a:lnTo>
                    <a:pt x="93919" y="5668"/>
                  </a:lnTo>
                  <a:lnTo>
                    <a:pt x="87261" y="26394"/>
                  </a:lnTo>
                  <a:lnTo>
                    <a:pt x="82987" y="80947"/>
                  </a:lnTo>
                  <a:lnTo>
                    <a:pt x="85366" y="130577"/>
                  </a:lnTo>
                  <a:lnTo>
                    <a:pt x="93479" y="182327"/>
                  </a:lnTo>
                  <a:lnTo>
                    <a:pt x="103292" y="231585"/>
                  </a:lnTo>
                  <a:lnTo>
                    <a:pt x="117089" y="284562"/>
                  </a:lnTo>
                  <a:lnTo>
                    <a:pt x="123843" y="329038"/>
                  </a:lnTo>
                  <a:lnTo>
                    <a:pt x="126252" y="329142"/>
                  </a:lnTo>
                  <a:lnTo>
                    <a:pt x="134386" y="321069"/>
                  </a:lnTo>
                  <a:lnTo>
                    <a:pt x="168204" y="299941"/>
                  </a:lnTo>
                  <a:lnTo>
                    <a:pt x="226309" y="279334"/>
                  </a:lnTo>
                  <a:lnTo>
                    <a:pt x="281577" y="253642"/>
                  </a:lnTo>
                  <a:lnTo>
                    <a:pt x="296616" y="239550"/>
                  </a:lnTo>
                  <a:lnTo>
                    <a:pt x="302265" y="230879"/>
                  </a:lnTo>
                  <a:lnTo>
                    <a:pt x="305421" y="211885"/>
                  </a:lnTo>
                  <a:lnTo>
                    <a:pt x="304625" y="201907"/>
                  </a:lnTo>
                  <a:lnTo>
                    <a:pt x="300584" y="194085"/>
                  </a:lnTo>
                  <a:lnTo>
                    <a:pt x="286737" y="182275"/>
                  </a:lnTo>
                  <a:lnTo>
                    <a:pt x="253620" y="174638"/>
                  </a:lnTo>
                  <a:lnTo>
                    <a:pt x="208914" y="180463"/>
                  </a:lnTo>
                  <a:lnTo>
                    <a:pt x="187502" y="186359"/>
                  </a:lnTo>
                  <a:lnTo>
                    <a:pt x="169407" y="202237"/>
                  </a:lnTo>
                  <a:lnTo>
                    <a:pt x="154737" y="226062"/>
                  </a:lnTo>
                  <a:lnTo>
                    <a:pt x="142240" y="270020"/>
                  </a:lnTo>
                  <a:lnTo>
                    <a:pt x="144906" y="306311"/>
                  </a:lnTo>
                  <a:lnTo>
                    <a:pt x="150086" y="328469"/>
                  </a:lnTo>
                  <a:lnTo>
                    <a:pt x="155445" y="336951"/>
                  </a:lnTo>
                  <a:lnTo>
                    <a:pt x="170758" y="349496"/>
                  </a:lnTo>
                  <a:lnTo>
                    <a:pt x="210288" y="363135"/>
                  </a:lnTo>
                  <a:lnTo>
                    <a:pt x="253455" y="363407"/>
                  </a:lnTo>
                  <a:lnTo>
                    <a:pt x="303033" y="350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90715" y="1147606"/>
              <a:ext cx="197753" cy="421141"/>
            </a:xfrm>
            <a:custGeom>
              <a:avLst/>
              <a:gdLst/>
              <a:ahLst/>
              <a:cxnLst/>
              <a:rect l="0" t="0" r="0" b="0"/>
              <a:pathLst>
                <a:path w="197753" h="421141">
                  <a:moveTo>
                    <a:pt x="0" y="0"/>
                  </a:moveTo>
                  <a:lnTo>
                    <a:pt x="43963" y="20243"/>
                  </a:lnTo>
                  <a:lnTo>
                    <a:pt x="98119" y="72783"/>
                  </a:lnTo>
                  <a:lnTo>
                    <a:pt x="156374" y="128457"/>
                  </a:lnTo>
                  <a:lnTo>
                    <a:pt x="175405" y="158554"/>
                  </a:lnTo>
                  <a:lnTo>
                    <a:pt x="192315" y="211343"/>
                  </a:lnTo>
                  <a:lnTo>
                    <a:pt x="197752" y="260972"/>
                  </a:lnTo>
                  <a:lnTo>
                    <a:pt x="188184" y="312721"/>
                  </a:lnTo>
                  <a:lnTo>
                    <a:pt x="170057" y="365799"/>
                  </a:lnTo>
                  <a:lnTo>
                    <a:pt x="153959" y="388355"/>
                  </a:lnTo>
                  <a:lnTo>
                    <a:pt x="135107" y="403839"/>
                  </a:lnTo>
                  <a:lnTo>
                    <a:pt x="10528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032443" y="2095171"/>
            <a:ext cx="2452490" cy="431669"/>
            <a:chOff x="1032443" y="2095171"/>
            <a:chExt cx="2452490" cy="431669"/>
          </a:xfrm>
        </p:grpSpPr>
        <p:sp>
          <p:nvSpPr>
            <p:cNvPr id="43" name="Freeform 42"/>
            <p:cNvSpPr/>
            <p:nvPr/>
          </p:nvSpPr>
          <p:spPr>
            <a:xfrm>
              <a:off x="1032443" y="2095171"/>
              <a:ext cx="30936" cy="431669"/>
            </a:xfrm>
            <a:custGeom>
              <a:avLst/>
              <a:gdLst/>
              <a:ahLst/>
              <a:cxnLst/>
              <a:rect l="0" t="0" r="0" b="0"/>
              <a:pathLst>
                <a:path w="30936" h="431669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1978" y="120509"/>
                  </a:lnTo>
                  <a:lnTo>
                    <a:pt x="13906" y="172317"/>
                  </a:lnTo>
                  <a:lnTo>
                    <a:pt x="19650" y="222372"/>
                  </a:lnTo>
                  <a:lnTo>
                    <a:pt x="28359" y="281271"/>
                  </a:lnTo>
                  <a:lnTo>
                    <a:pt x="30172" y="332904"/>
                  </a:lnTo>
                  <a:lnTo>
                    <a:pt x="30784" y="392272"/>
                  </a:lnTo>
                  <a:lnTo>
                    <a:pt x="3093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47606" y="2120558"/>
              <a:ext cx="326384" cy="398956"/>
            </a:xfrm>
            <a:custGeom>
              <a:avLst/>
              <a:gdLst/>
              <a:ahLst/>
              <a:cxnLst/>
              <a:rect l="0" t="0" r="0" b="0"/>
              <a:pathLst>
                <a:path w="326384" h="398956">
                  <a:moveTo>
                    <a:pt x="0" y="90426"/>
                  </a:moveTo>
                  <a:lnTo>
                    <a:pt x="5589" y="68069"/>
                  </a:lnTo>
                  <a:lnTo>
                    <a:pt x="25832" y="37398"/>
                  </a:lnTo>
                  <a:lnTo>
                    <a:pt x="48468" y="11673"/>
                  </a:lnTo>
                  <a:lnTo>
                    <a:pt x="69114" y="2782"/>
                  </a:lnTo>
                  <a:lnTo>
                    <a:pt x="93888" y="0"/>
                  </a:lnTo>
                  <a:lnTo>
                    <a:pt x="120497" y="2664"/>
                  </a:lnTo>
                  <a:lnTo>
                    <a:pt x="141681" y="10866"/>
                  </a:lnTo>
                  <a:lnTo>
                    <a:pt x="150606" y="16329"/>
                  </a:lnTo>
                  <a:lnTo>
                    <a:pt x="163642" y="31758"/>
                  </a:lnTo>
                  <a:lnTo>
                    <a:pt x="192605" y="82830"/>
                  </a:lnTo>
                  <a:lnTo>
                    <a:pt x="206674" y="141915"/>
                  </a:lnTo>
                  <a:lnTo>
                    <a:pt x="215389" y="198993"/>
                  </a:lnTo>
                  <a:lnTo>
                    <a:pt x="211565" y="255327"/>
                  </a:lnTo>
                  <a:lnTo>
                    <a:pt x="200466" y="297473"/>
                  </a:lnTo>
                  <a:lnTo>
                    <a:pt x="162186" y="356496"/>
                  </a:lnTo>
                  <a:lnTo>
                    <a:pt x="132339" y="386742"/>
                  </a:lnTo>
                  <a:lnTo>
                    <a:pt x="113799" y="396817"/>
                  </a:lnTo>
                  <a:lnTo>
                    <a:pt x="93861" y="398955"/>
                  </a:lnTo>
                  <a:lnTo>
                    <a:pt x="83631" y="397888"/>
                  </a:lnTo>
                  <a:lnTo>
                    <a:pt x="62906" y="387343"/>
                  </a:lnTo>
                  <a:lnTo>
                    <a:pt x="52466" y="379618"/>
                  </a:lnTo>
                  <a:lnTo>
                    <a:pt x="46675" y="369788"/>
                  </a:lnTo>
                  <a:lnTo>
                    <a:pt x="43361" y="346388"/>
                  </a:lnTo>
                  <a:lnTo>
                    <a:pt x="53662" y="306907"/>
                  </a:lnTo>
                  <a:lnTo>
                    <a:pt x="61511" y="296748"/>
                  </a:lnTo>
                  <a:lnTo>
                    <a:pt x="82710" y="282340"/>
                  </a:lnTo>
                  <a:lnTo>
                    <a:pt x="120953" y="273242"/>
                  </a:lnTo>
                  <a:lnTo>
                    <a:pt x="156330" y="276135"/>
                  </a:lnTo>
                  <a:lnTo>
                    <a:pt x="213479" y="287771"/>
                  </a:lnTo>
                  <a:lnTo>
                    <a:pt x="238769" y="291609"/>
                  </a:lnTo>
                  <a:lnTo>
                    <a:pt x="286720" y="306897"/>
                  </a:lnTo>
                  <a:lnTo>
                    <a:pt x="326383" y="311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58259" y="2326798"/>
              <a:ext cx="10529" cy="189513"/>
            </a:xfrm>
            <a:custGeom>
              <a:avLst/>
              <a:gdLst/>
              <a:ahLst/>
              <a:cxnLst/>
              <a:rect l="0" t="0" r="0" b="0"/>
              <a:pathLst>
                <a:path w="10529" h="189513">
                  <a:moveTo>
                    <a:pt x="10528" y="0"/>
                  </a:moveTo>
                  <a:lnTo>
                    <a:pt x="3292" y="27556"/>
                  </a:lnTo>
                  <a:lnTo>
                    <a:pt x="650" y="83778"/>
                  </a:lnTo>
                  <a:lnTo>
                    <a:pt x="128" y="145880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37202" y="2253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31958" y="2329021"/>
              <a:ext cx="145257" cy="176762"/>
            </a:xfrm>
            <a:custGeom>
              <a:avLst/>
              <a:gdLst/>
              <a:ahLst/>
              <a:cxnLst/>
              <a:rect l="0" t="0" r="0" b="0"/>
              <a:pathLst>
                <a:path w="145257" h="176762">
                  <a:moveTo>
                    <a:pt x="0" y="29362"/>
                  </a:moveTo>
                  <a:lnTo>
                    <a:pt x="5589" y="87979"/>
                  </a:lnTo>
                  <a:lnTo>
                    <a:pt x="14654" y="128358"/>
                  </a:lnTo>
                  <a:lnTo>
                    <a:pt x="14449" y="132794"/>
                  </a:lnTo>
                  <a:lnTo>
                    <a:pt x="11972" y="131072"/>
                  </a:lnTo>
                  <a:lnTo>
                    <a:pt x="7982" y="125245"/>
                  </a:lnTo>
                  <a:lnTo>
                    <a:pt x="2365" y="94686"/>
                  </a:lnTo>
                  <a:lnTo>
                    <a:pt x="2807" y="36373"/>
                  </a:lnTo>
                  <a:lnTo>
                    <a:pt x="11386" y="11421"/>
                  </a:lnTo>
                  <a:lnTo>
                    <a:pt x="20459" y="4533"/>
                  </a:lnTo>
                  <a:lnTo>
                    <a:pt x="46138" y="0"/>
                  </a:lnTo>
                  <a:lnTo>
                    <a:pt x="67689" y="5004"/>
                  </a:lnTo>
                  <a:lnTo>
                    <a:pt x="100588" y="27280"/>
                  </a:lnTo>
                  <a:lnTo>
                    <a:pt x="116892" y="52922"/>
                  </a:lnTo>
                  <a:lnTo>
                    <a:pt x="140167" y="113810"/>
                  </a:lnTo>
                  <a:lnTo>
                    <a:pt x="145256" y="150830"/>
                  </a:lnTo>
                  <a:lnTo>
                    <a:pt x="143327" y="165236"/>
                  </a:lnTo>
                  <a:lnTo>
                    <a:pt x="136871" y="176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60567" y="2453139"/>
              <a:ext cx="13548" cy="21059"/>
            </a:xfrm>
            <a:custGeom>
              <a:avLst/>
              <a:gdLst/>
              <a:ahLst/>
              <a:cxnLst/>
              <a:rect l="0" t="0" r="0" b="0"/>
              <a:pathLst>
                <a:path w="13548" h="21059">
                  <a:moveTo>
                    <a:pt x="13547" y="0"/>
                  </a:moveTo>
                  <a:lnTo>
                    <a:pt x="245" y="14472"/>
                  </a:lnTo>
                  <a:lnTo>
                    <a:pt x="0" y="16667"/>
                  </a:lnTo>
                  <a:lnTo>
                    <a:pt x="3018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47854" y="2274155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4636" y="11178"/>
                  </a:lnTo>
                  <a:lnTo>
                    <a:pt x="86669" y="16667"/>
                  </a:lnTo>
                  <a:lnTo>
                    <a:pt x="24391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58383" y="238996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93890" y="6065"/>
                  </a:lnTo>
                  <a:lnTo>
                    <a:pt x="52471" y="46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47854" y="2411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95295" y="2168870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5214"/>
                  </a:lnTo>
                  <a:lnTo>
                    <a:pt x="9878" y="202357"/>
                  </a:lnTo>
                  <a:lnTo>
                    <a:pt x="10400" y="265100"/>
                  </a:lnTo>
                  <a:lnTo>
                    <a:pt x="18845" y="322126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35313" y="2171451"/>
              <a:ext cx="144294" cy="292218"/>
            </a:xfrm>
            <a:custGeom>
              <a:avLst/>
              <a:gdLst/>
              <a:ahLst/>
              <a:cxnLst/>
              <a:rect l="0" t="0" r="0" b="0"/>
              <a:pathLst>
                <a:path w="144294" h="292218">
                  <a:moveTo>
                    <a:pt x="60065" y="292217"/>
                  </a:moveTo>
                  <a:lnTo>
                    <a:pt x="48887" y="281039"/>
                  </a:lnTo>
                  <a:lnTo>
                    <a:pt x="43399" y="259953"/>
                  </a:lnTo>
                  <a:lnTo>
                    <a:pt x="31181" y="198758"/>
                  </a:lnTo>
                  <a:lnTo>
                    <a:pt x="14335" y="139400"/>
                  </a:lnTo>
                  <a:lnTo>
                    <a:pt x="0" y="76081"/>
                  </a:lnTo>
                  <a:lnTo>
                    <a:pt x="934" y="33595"/>
                  </a:lnTo>
                  <a:lnTo>
                    <a:pt x="3097" y="21536"/>
                  </a:lnTo>
                  <a:lnTo>
                    <a:pt x="10388" y="13497"/>
                  </a:lnTo>
                  <a:lnTo>
                    <a:pt x="34087" y="4565"/>
                  </a:lnTo>
                  <a:lnTo>
                    <a:pt x="94621" y="0"/>
                  </a:lnTo>
                  <a:lnTo>
                    <a:pt x="144293" y="7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11150" y="2347854"/>
              <a:ext cx="178985" cy="42116"/>
            </a:xfrm>
            <a:custGeom>
              <a:avLst/>
              <a:gdLst/>
              <a:ahLst/>
              <a:cxnLst/>
              <a:rect l="0" t="0" r="0" b="0"/>
              <a:pathLst>
                <a:path w="178985" h="42116">
                  <a:moveTo>
                    <a:pt x="178984" y="0"/>
                  </a:moveTo>
                  <a:lnTo>
                    <a:pt x="161004" y="15642"/>
                  </a:lnTo>
                  <a:lnTo>
                    <a:pt x="118631" y="31209"/>
                  </a:lnTo>
                  <a:lnTo>
                    <a:pt x="90159" y="36098"/>
                  </a:lnTo>
                  <a:lnTo>
                    <a:pt x="26777" y="3800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48062" y="222151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49262"/>
                  </a:lnTo>
                  <a:lnTo>
                    <a:pt x="1170" y="98174"/>
                  </a:lnTo>
                  <a:lnTo>
                    <a:pt x="8333" y="157216"/>
                  </a:lnTo>
                  <a:lnTo>
                    <a:pt x="10095" y="219528"/>
                  </a:lnTo>
                  <a:lnTo>
                    <a:pt x="13455" y="237948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63834" y="2305741"/>
              <a:ext cx="178985" cy="42114"/>
            </a:xfrm>
            <a:custGeom>
              <a:avLst/>
              <a:gdLst/>
              <a:ahLst/>
              <a:cxnLst/>
              <a:rect l="0" t="0" r="0" b="0"/>
              <a:pathLst>
                <a:path w="178985" h="42114">
                  <a:moveTo>
                    <a:pt x="178984" y="0"/>
                  </a:moveTo>
                  <a:lnTo>
                    <a:pt x="167806" y="11178"/>
                  </a:lnTo>
                  <a:lnTo>
                    <a:pt x="149840" y="16666"/>
                  </a:lnTo>
                  <a:lnTo>
                    <a:pt x="93908" y="27714"/>
                  </a:lnTo>
                  <a:lnTo>
                    <a:pt x="33091" y="36665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74404" y="2453139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137077" y="3242777"/>
            <a:ext cx="3384950" cy="1072893"/>
            <a:chOff x="1137077" y="3242777"/>
            <a:chExt cx="3384950" cy="1072893"/>
          </a:xfrm>
        </p:grpSpPr>
        <p:sp>
          <p:nvSpPr>
            <p:cNvPr id="59" name="Freeform 58"/>
            <p:cNvSpPr/>
            <p:nvPr/>
          </p:nvSpPr>
          <p:spPr>
            <a:xfrm>
              <a:off x="1222461" y="3242777"/>
              <a:ext cx="259169" cy="367203"/>
            </a:xfrm>
            <a:custGeom>
              <a:avLst/>
              <a:gdLst/>
              <a:ahLst/>
              <a:cxnLst/>
              <a:rect l="0" t="0" r="0" b="0"/>
              <a:pathLst>
                <a:path w="259169" h="367203">
                  <a:moveTo>
                    <a:pt x="104129" y="0"/>
                  </a:moveTo>
                  <a:lnTo>
                    <a:pt x="83886" y="43962"/>
                  </a:lnTo>
                  <a:lnTo>
                    <a:pt x="30325" y="105083"/>
                  </a:lnTo>
                  <a:lnTo>
                    <a:pt x="23341" y="112169"/>
                  </a:lnTo>
                  <a:lnTo>
                    <a:pt x="16345" y="114554"/>
                  </a:lnTo>
                  <a:lnTo>
                    <a:pt x="9342" y="113804"/>
                  </a:lnTo>
                  <a:lnTo>
                    <a:pt x="2333" y="110964"/>
                  </a:lnTo>
                  <a:lnTo>
                    <a:pt x="0" y="104392"/>
                  </a:lnTo>
                  <a:lnTo>
                    <a:pt x="3647" y="84610"/>
                  </a:lnTo>
                  <a:lnTo>
                    <a:pt x="18855" y="58345"/>
                  </a:lnTo>
                  <a:lnTo>
                    <a:pt x="34644" y="46208"/>
                  </a:lnTo>
                  <a:lnTo>
                    <a:pt x="97090" y="21416"/>
                  </a:lnTo>
                  <a:lnTo>
                    <a:pt x="109965" y="17787"/>
                  </a:lnTo>
                  <a:lnTo>
                    <a:pt x="120888" y="17707"/>
                  </a:lnTo>
                  <a:lnTo>
                    <a:pt x="139264" y="23858"/>
                  </a:lnTo>
                  <a:lnTo>
                    <a:pt x="162763" y="40474"/>
                  </a:lnTo>
                  <a:lnTo>
                    <a:pt x="171133" y="62832"/>
                  </a:lnTo>
                  <a:lnTo>
                    <a:pt x="172513" y="89926"/>
                  </a:lnTo>
                  <a:lnTo>
                    <a:pt x="165328" y="113667"/>
                  </a:lnTo>
                  <a:lnTo>
                    <a:pt x="148128" y="141174"/>
                  </a:lnTo>
                  <a:lnTo>
                    <a:pt x="131873" y="153600"/>
                  </a:lnTo>
                  <a:lnTo>
                    <a:pt x="92842" y="171111"/>
                  </a:lnTo>
                  <a:lnTo>
                    <a:pt x="87246" y="170226"/>
                  </a:lnTo>
                  <a:lnTo>
                    <a:pt x="84685" y="166126"/>
                  </a:lnTo>
                  <a:lnTo>
                    <a:pt x="84147" y="159884"/>
                  </a:lnTo>
                  <a:lnTo>
                    <a:pt x="88468" y="155722"/>
                  </a:lnTo>
                  <a:lnTo>
                    <a:pt x="105748" y="151098"/>
                  </a:lnTo>
                  <a:lnTo>
                    <a:pt x="141783" y="154084"/>
                  </a:lnTo>
                  <a:lnTo>
                    <a:pt x="187476" y="173979"/>
                  </a:lnTo>
                  <a:lnTo>
                    <a:pt x="218512" y="194789"/>
                  </a:lnTo>
                  <a:lnTo>
                    <a:pt x="241876" y="222661"/>
                  </a:lnTo>
                  <a:lnTo>
                    <a:pt x="252307" y="242850"/>
                  </a:lnTo>
                  <a:lnTo>
                    <a:pt x="259168" y="279536"/>
                  </a:lnTo>
                  <a:lnTo>
                    <a:pt x="255611" y="314452"/>
                  </a:lnTo>
                  <a:lnTo>
                    <a:pt x="240865" y="333169"/>
                  </a:lnTo>
                  <a:lnTo>
                    <a:pt x="209374" y="353740"/>
                  </a:lnTo>
                  <a:lnTo>
                    <a:pt x="187170" y="361939"/>
                  </a:lnTo>
                  <a:lnTo>
                    <a:pt x="134787" y="367202"/>
                  </a:lnTo>
                  <a:lnTo>
                    <a:pt x="108396" y="365582"/>
                  </a:lnTo>
                  <a:lnTo>
                    <a:pt x="84969" y="357063"/>
                  </a:lnTo>
                  <a:lnTo>
                    <a:pt x="4095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86920" y="3284891"/>
              <a:ext cx="305113" cy="278075"/>
            </a:xfrm>
            <a:custGeom>
              <a:avLst/>
              <a:gdLst/>
              <a:ahLst/>
              <a:cxnLst/>
              <a:rect l="0" t="0" r="0" b="0"/>
              <a:pathLst>
                <a:path w="305113" h="278075">
                  <a:moveTo>
                    <a:pt x="134468" y="10528"/>
                  </a:moveTo>
                  <a:lnTo>
                    <a:pt x="117701" y="4939"/>
                  </a:lnTo>
                  <a:lnTo>
                    <a:pt x="100110" y="5315"/>
                  </a:lnTo>
                  <a:lnTo>
                    <a:pt x="81763" y="10551"/>
                  </a:lnTo>
                  <a:lnTo>
                    <a:pt x="38086" y="39532"/>
                  </a:lnTo>
                  <a:lnTo>
                    <a:pt x="24171" y="56174"/>
                  </a:lnTo>
                  <a:lnTo>
                    <a:pt x="5706" y="101043"/>
                  </a:lnTo>
                  <a:lnTo>
                    <a:pt x="0" y="146792"/>
                  </a:lnTo>
                  <a:lnTo>
                    <a:pt x="4905" y="174035"/>
                  </a:lnTo>
                  <a:lnTo>
                    <a:pt x="20820" y="205984"/>
                  </a:lnTo>
                  <a:lnTo>
                    <a:pt x="67914" y="259434"/>
                  </a:lnTo>
                  <a:lnTo>
                    <a:pt x="88121" y="267382"/>
                  </a:lnTo>
                  <a:lnTo>
                    <a:pt x="139221" y="278074"/>
                  </a:lnTo>
                  <a:lnTo>
                    <a:pt x="174871" y="276845"/>
                  </a:lnTo>
                  <a:lnTo>
                    <a:pt x="218358" y="264778"/>
                  </a:lnTo>
                  <a:lnTo>
                    <a:pt x="257624" y="241078"/>
                  </a:lnTo>
                  <a:lnTo>
                    <a:pt x="273432" y="225299"/>
                  </a:lnTo>
                  <a:lnTo>
                    <a:pt x="294316" y="190108"/>
                  </a:lnTo>
                  <a:lnTo>
                    <a:pt x="304167" y="163651"/>
                  </a:lnTo>
                  <a:lnTo>
                    <a:pt x="305112" y="122449"/>
                  </a:lnTo>
                  <a:lnTo>
                    <a:pt x="297983" y="86194"/>
                  </a:lnTo>
                  <a:lnTo>
                    <a:pt x="263578" y="30295"/>
                  </a:lnTo>
                  <a:lnTo>
                    <a:pt x="246832" y="16194"/>
                  </a:lnTo>
                  <a:lnTo>
                    <a:pt x="237454" y="10796"/>
                  </a:lnTo>
                  <a:lnTo>
                    <a:pt x="217674" y="7918"/>
                  </a:lnTo>
                  <a:lnTo>
                    <a:pt x="158684" y="9015"/>
                  </a:lnTo>
                  <a:lnTo>
                    <a:pt x="1134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37077" y="3569160"/>
              <a:ext cx="789639" cy="21221"/>
            </a:xfrm>
            <a:custGeom>
              <a:avLst/>
              <a:gdLst/>
              <a:ahLst/>
              <a:cxnLst/>
              <a:rect l="0" t="0" r="0" b="0"/>
              <a:pathLst>
                <a:path w="789639" h="21221">
                  <a:moveTo>
                    <a:pt x="789638" y="0"/>
                  </a:moveTo>
                  <a:lnTo>
                    <a:pt x="778459" y="16768"/>
                  </a:lnTo>
                  <a:lnTo>
                    <a:pt x="771657" y="20537"/>
                  </a:lnTo>
                  <a:lnTo>
                    <a:pt x="719896" y="21220"/>
                  </a:lnTo>
                  <a:lnTo>
                    <a:pt x="666200" y="21089"/>
                  </a:lnTo>
                  <a:lnTo>
                    <a:pt x="607414" y="21063"/>
                  </a:lnTo>
                  <a:lnTo>
                    <a:pt x="553931" y="21059"/>
                  </a:lnTo>
                  <a:lnTo>
                    <a:pt x="496751" y="17938"/>
                  </a:lnTo>
                  <a:lnTo>
                    <a:pt x="439644" y="12724"/>
                  </a:lnTo>
                  <a:lnTo>
                    <a:pt x="378270" y="11179"/>
                  </a:lnTo>
                  <a:lnTo>
                    <a:pt x="315631" y="10721"/>
                  </a:lnTo>
                  <a:lnTo>
                    <a:pt x="258857" y="10586"/>
                  </a:lnTo>
                  <a:lnTo>
                    <a:pt x="209280" y="10545"/>
                  </a:lnTo>
                  <a:lnTo>
                    <a:pt x="157545" y="10534"/>
                  </a:lnTo>
                  <a:lnTo>
                    <a:pt x="108292" y="10530"/>
                  </a:lnTo>
                  <a:lnTo>
                    <a:pt x="55316" y="49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21347" y="3779730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3487" y="167323"/>
                  </a:lnTo>
                  <a:lnTo>
                    <a:pt x="8791" y="221568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47689" y="3720258"/>
              <a:ext cx="305327" cy="336248"/>
            </a:xfrm>
            <a:custGeom>
              <a:avLst/>
              <a:gdLst/>
              <a:ahLst/>
              <a:cxnLst/>
              <a:rect l="0" t="0" r="0" b="0"/>
              <a:pathLst>
                <a:path w="305327" h="336248">
                  <a:moveTo>
                    <a:pt x="0" y="38415"/>
                  </a:moveTo>
                  <a:lnTo>
                    <a:pt x="34897" y="9107"/>
                  </a:lnTo>
                  <a:lnTo>
                    <a:pt x="57234" y="1993"/>
                  </a:lnTo>
                  <a:lnTo>
                    <a:pt x="81589" y="0"/>
                  </a:lnTo>
                  <a:lnTo>
                    <a:pt x="104112" y="3015"/>
                  </a:lnTo>
                  <a:lnTo>
                    <a:pt x="122701" y="11373"/>
                  </a:lnTo>
                  <a:lnTo>
                    <a:pt x="138762" y="24057"/>
                  </a:lnTo>
                  <a:lnTo>
                    <a:pt x="159787" y="50928"/>
                  </a:lnTo>
                  <a:lnTo>
                    <a:pt x="181814" y="101848"/>
                  </a:lnTo>
                  <a:lnTo>
                    <a:pt x="187232" y="138839"/>
                  </a:lnTo>
                  <a:lnTo>
                    <a:pt x="180657" y="192090"/>
                  </a:lnTo>
                  <a:lnTo>
                    <a:pt x="164704" y="254014"/>
                  </a:lnTo>
                  <a:lnTo>
                    <a:pt x="148757" y="283881"/>
                  </a:lnTo>
                  <a:lnTo>
                    <a:pt x="129214" y="307548"/>
                  </a:lnTo>
                  <a:lnTo>
                    <a:pt x="103016" y="323789"/>
                  </a:lnTo>
                  <a:lnTo>
                    <a:pt x="73027" y="336010"/>
                  </a:lnTo>
                  <a:lnTo>
                    <a:pt x="62723" y="336247"/>
                  </a:lnTo>
                  <a:lnTo>
                    <a:pt x="41915" y="330273"/>
                  </a:lnTo>
                  <a:lnTo>
                    <a:pt x="24088" y="316699"/>
                  </a:lnTo>
                  <a:lnTo>
                    <a:pt x="16058" y="308165"/>
                  </a:lnTo>
                  <a:lnTo>
                    <a:pt x="7137" y="286206"/>
                  </a:lnTo>
                  <a:lnTo>
                    <a:pt x="4342" y="262018"/>
                  </a:lnTo>
                  <a:lnTo>
                    <a:pt x="6999" y="239570"/>
                  </a:lnTo>
                  <a:lnTo>
                    <a:pt x="18318" y="221014"/>
                  </a:lnTo>
                  <a:lnTo>
                    <a:pt x="26250" y="212790"/>
                  </a:lnTo>
                  <a:lnTo>
                    <a:pt x="47541" y="203653"/>
                  </a:lnTo>
                  <a:lnTo>
                    <a:pt x="99338" y="197787"/>
                  </a:lnTo>
                  <a:lnTo>
                    <a:pt x="157144" y="207986"/>
                  </a:lnTo>
                  <a:lnTo>
                    <a:pt x="210467" y="231801"/>
                  </a:lnTo>
                  <a:lnTo>
                    <a:pt x="268788" y="252080"/>
                  </a:lnTo>
                  <a:lnTo>
                    <a:pt x="305326" y="25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68870" y="3632331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4635" y="11179"/>
                  </a:lnTo>
                  <a:lnTo>
                    <a:pt x="86669" y="16667"/>
                  </a:lnTo>
                  <a:lnTo>
                    <a:pt x="24391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79399" y="3748145"/>
              <a:ext cx="147400" cy="14655"/>
            </a:xfrm>
            <a:custGeom>
              <a:avLst/>
              <a:gdLst/>
              <a:ahLst/>
              <a:cxnLst/>
              <a:rect l="0" t="0" r="0" b="0"/>
              <a:pathLst>
                <a:path w="147400" h="14655">
                  <a:moveTo>
                    <a:pt x="147399" y="0"/>
                  </a:moveTo>
                  <a:lnTo>
                    <a:pt x="103436" y="14654"/>
                  </a:lnTo>
                  <a:lnTo>
                    <a:pt x="67562" y="13570"/>
                  </a:lnTo>
                  <a:lnTo>
                    <a:pt x="17345" y="25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42611" y="3457294"/>
              <a:ext cx="379027" cy="561682"/>
            </a:xfrm>
            <a:custGeom>
              <a:avLst/>
              <a:gdLst/>
              <a:ahLst/>
              <a:cxnLst/>
              <a:rect l="0" t="0" r="0" b="0"/>
              <a:pathLst>
                <a:path w="379027" h="561682">
                  <a:moveTo>
                    <a:pt x="0" y="90809"/>
                  </a:moveTo>
                  <a:lnTo>
                    <a:pt x="9575" y="66762"/>
                  </a:lnTo>
                  <a:lnTo>
                    <a:pt x="39403" y="31216"/>
                  </a:lnTo>
                  <a:lnTo>
                    <a:pt x="65487" y="10111"/>
                  </a:lnTo>
                  <a:lnTo>
                    <a:pt x="88377" y="2301"/>
                  </a:lnTo>
                  <a:lnTo>
                    <a:pt x="114148" y="0"/>
                  </a:lnTo>
                  <a:lnTo>
                    <a:pt x="141200" y="2876"/>
                  </a:lnTo>
                  <a:lnTo>
                    <a:pt x="162581" y="11174"/>
                  </a:lnTo>
                  <a:lnTo>
                    <a:pt x="179883" y="23830"/>
                  </a:lnTo>
                  <a:lnTo>
                    <a:pt x="224379" y="80871"/>
                  </a:lnTo>
                  <a:lnTo>
                    <a:pt x="259673" y="138590"/>
                  </a:lnTo>
                  <a:lnTo>
                    <a:pt x="269573" y="179186"/>
                  </a:lnTo>
                  <a:lnTo>
                    <a:pt x="272506" y="226439"/>
                  </a:lnTo>
                  <a:lnTo>
                    <a:pt x="273375" y="277485"/>
                  </a:lnTo>
                  <a:lnTo>
                    <a:pt x="264093" y="332664"/>
                  </a:lnTo>
                  <a:lnTo>
                    <a:pt x="244062" y="394343"/>
                  </a:lnTo>
                  <a:lnTo>
                    <a:pt x="234814" y="421075"/>
                  </a:lnTo>
                  <a:lnTo>
                    <a:pt x="203046" y="476167"/>
                  </a:lnTo>
                  <a:lnTo>
                    <a:pt x="152328" y="537577"/>
                  </a:lnTo>
                  <a:lnTo>
                    <a:pt x="124683" y="554768"/>
                  </a:lnTo>
                  <a:lnTo>
                    <a:pt x="88676" y="561681"/>
                  </a:lnTo>
                  <a:lnTo>
                    <a:pt x="68267" y="557059"/>
                  </a:lnTo>
                  <a:lnTo>
                    <a:pt x="36102" y="535028"/>
                  </a:lnTo>
                  <a:lnTo>
                    <a:pt x="32257" y="527335"/>
                  </a:lnTo>
                  <a:lnTo>
                    <a:pt x="31104" y="509428"/>
                  </a:lnTo>
                  <a:lnTo>
                    <a:pt x="41066" y="462102"/>
                  </a:lnTo>
                  <a:lnTo>
                    <a:pt x="51787" y="439492"/>
                  </a:lnTo>
                  <a:lnTo>
                    <a:pt x="67470" y="423984"/>
                  </a:lnTo>
                  <a:lnTo>
                    <a:pt x="110314" y="394474"/>
                  </a:lnTo>
                  <a:lnTo>
                    <a:pt x="173090" y="386775"/>
                  </a:lnTo>
                  <a:lnTo>
                    <a:pt x="234405" y="394243"/>
                  </a:lnTo>
                  <a:lnTo>
                    <a:pt x="285858" y="406984"/>
                  </a:lnTo>
                  <a:lnTo>
                    <a:pt x="314221" y="411486"/>
                  </a:lnTo>
                  <a:lnTo>
                    <a:pt x="364492" y="407963"/>
                  </a:lnTo>
                  <a:lnTo>
                    <a:pt x="379026" y="406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17324" y="3274362"/>
              <a:ext cx="169508" cy="339543"/>
            </a:xfrm>
            <a:custGeom>
              <a:avLst/>
              <a:gdLst/>
              <a:ahLst/>
              <a:cxnLst/>
              <a:rect l="0" t="0" r="0" b="0"/>
              <a:pathLst>
                <a:path w="169508" h="339543">
                  <a:moveTo>
                    <a:pt x="93826" y="0"/>
                  </a:moveTo>
                  <a:lnTo>
                    <a:pt x="84251" y="24047"/>
                  </a:lnTo>
                  <a:lnTo>
                    <a:pt x="39517" y="86288"/>
                  </a:lnTo>
                  <a:lnTo>
                    <a:pt x="20369" y="145475"/>
                  </a:lnTo>
                  <a:lnTo>
                    <a:pt x="3781" y="208194"/>
                  </a:lnTo>
                  <a:lnTo>
                    <a:pt x="0" y="266556"/>
                  </a:lnTo>
                  <a:lnTo>
                    <a:pt x="1823" y="296284"/>
                  </a:lnTo>
                  <a:lnTo>
                    <a:pt x="10432" y="317296"/>
                  </a:lnTo>
                  <a:lnTo>
                    <a:pt x="25177" y="331314"/>
                  </a:lnTo>
                  <a:lnTo>
                    <a:pt x="34022" y="336689"/>
                  </a:lnTo>
                  <a:lnTo>
                    <a:pt x="56328" y="339542"/>
                  </a:lnTo>
                  <a:lnTo>
                    <a:pt x="103187" y="331843"/>
                  </a:lnTo>
                  <a:lnTo>
                    <a:pt x="130005" y="316823"/>
                  </a:lnTo>
                  <a:lnTo>
                    <a:pt x="152769" y="291965"/>
                  </a:lnTo>
                  <a:lnTo>
                    <a:pt x="168742" y="256784"/>
                  </a:lnTo>
                  <a:lnTo>
                    <a:pt x="169507" y="246059"/>
                  </a:lnTo>
                  <a:lnTo>
                    <a:pt x="164117" y="227903"/>
                  </a:lnTo>
                  <a:lnTo>
                    <a:pt x="157064" y="222125"/>
                  </a:lnTo>
                  <a:lnTo>
                    <a:pt x="136750" y="215706"/>
                  </a:lnTo>
                  <a:lnTo>
                    <a:pt x="104595" y="217681"/>
                  </a:lnTo>
                  <a:lnTo>
                    <a:pt x="86524" y="225819"/>
                  </a:lnTo>
                  <a:lnTo>
                    <a:pt x="66316" y="237315"/>
                  </a:lnTo>
                  <a:lnTo>
                    <a:pt x="51712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26922" y="3709892"/>
              <a:ext cx="242157" cy="17197"/>
            </a:xfrm>
            <a:custGeom>
              <a:avLst/>
              <a:gdLst/>
              <a:ahLst/>
              <a:cxnLst/>
              <a:rect l="0" t="0" r="0" b="0"/>
              <a:pathLst>
                <a:path w="242157" h="17197">
                  <a:moveTo>
                    <a:pt x="242156" y="17196"/>
                  </a:moveTo>
                  <a:lnTo>
                    <a:pt x="198193" y="2541"/>
                  </a:lnTo>
                  <a:lnTo>
                    <a:pt x="138822" y="2196"/>
                  </a:lnTo>
                  <a:lnTo>
                    <a:pt x="115511" y="0"/>
                  </a:lnTo>
                  <a:lnTo>
                    <a:pt x="59299" y="5004"/>
                  </a:lnTo>
                  <a:lnTo>
                    <a:pt x="0" y="6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58508" y="3874487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8333" y="37478"/>
                  </a:lnTo>
                  <a:lnTo>
                    <a:pt x="17475" y="96485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42735" y="3832373"/>
              <a:ext cx="200043" cy="223292"/>
            </a:xfrm>
            <a:custGeom>
              <a:avLst/>
              <a:gdLst/>
              <a:ahLst/>
              <a:cxnLst/>
              <a:rect l="0" t="0" r="0" b="0"/>
              <a:pathLst>
                <a:path w="200043" h="223292">
                  <a:moveTo>
                    <a:pt x="0" y="0"/>
                  </a:moveTo>
                  <a:lnTo>
                    <a:pt x="37479" y="8333"/>
                  </a:lnTo>
                  <a:lnTo>
                    <a:pt x="88902" y="10095"/>
                  </a:lnTo>
                  <a:lnTo>
                    <a:pt x="100212" y="13749"/>
                  </a:lnTo>
                  <a:lnTo>
                    <a:pt x="119019" y="27167"/>
                  </a:lnTo>
                  <a:lnTo>
                    <a:pt x="137171" y="54453"/>
                  </a:lnTo>
                  <a:lnTo>
                    <a:pt x="152615" y="96284"/>
                  </a:lnTo>
                  <a:lnTo>
                    <a:pt x="155184" y="134853"/>
                  </a:lnTo>
                  <a:lnTo>
                    <a:pt x="147886" y="174747"/>
                  </a:lnTo>
                  <a:lnTo>
                    <a:pt x="137477" y="198158"/>
                  </a:lnTo>
                  <a:lnTo>
                    <a:pt x="121933" y="214022"/>
                  </a:lnTo>
                  <a:lnTo>
                    <a:pt x="112874" y="219890"/>
                  </a:lnTo>
                  <a:lnTo>
                    <a:pt x="93451" y="223291"/>
                  </a:lnTo>
                  <a:lnTo>
                    <a:pt x="83358" y="222560"/>
                  </a:lnTo>
                  <a:lnTo>
                    <a:pt x="65904" y="212389"/>
                  </a:lnTo>
                  <a:lnTo>
                    <a:pt x="57974" y="204764"/>
                  </a:lnTo>
                  <a:lnTo>
                    <a:pt x="49163" y="183813"/>
                  </a:lnTo>
                  <a:lnTo>
                    <a:pt x="46814" y="171675"/>
                  </a:lnTo>
                  <a:lnTo>
                    <a:pt x="50442" y="151949"/>
                  </a:lnTo>
                  <a:lnTo>
                    <a:pt x="65639" y="127690"/>
                  </a:lnTo>
                  <a:lnTo>
                    <a:pt x="71835" y="120222"/>
                  </a:lnTo>
                  <a:lnTo>
                    <a:pt x="91199" y="111923"/>
                  </a:lnTo>
                  <a:lnTo>
                    <a:pt x="141757" y="106596"/>
                  </a:lnTo>
                  <a:lnTo>
                    <a:pt x="200042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63875" y="3727088"/>
              <a:ext cx="94758" cy="13302"/>
            </a:xfrm>
            <a:custGeom>
              <a:avLst/>
              <a:gdLst/>
              <a:ahLst/>
              <a:cxnLst/>
              <a:rect l="0" t="0" r="0" b="0"/>
              <a:pathLst>
                <a:path w="94758" h="13302">
                  <a:moveTo>
                    <a:pt x="94757" y="0"/>
                  </a:moveTo>
                  <a:lnTo>
                    <a:pt x="61135" y="2339"/>
                  </a:lnTo>
                  <a:lnTo>
                    <a:pt x="26433" y="1330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63875" y="3800787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104635" y="11179"/>
                  </a:lnTo>
                  <a:lnTo>
                    <a:pt x="96663" y="13302"/>
                  </a:lnTo>
                  <a:lnTo>
                    <a:pt x="64256" y="14210"/>
                  </a:lnTo>
                  <a:lnTo>
                    <a:pt x="33077" y="277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48145" y="3593487"/>
              <a:ext cx="273742" cy="441481"/>
            </a:xfrm>
            <a:custGeom>
              <a:avLst/>
              <a:gdLst/>
              <a:ahLst/>
              <a:cxnLst/>
              <a:rect l="0" t="0" r="0" b="0"/>
              <a:pathLst>
                <a:path w="273742" h="441481">
                  <a:moveTo>
                    <a:pt x="0" y="70430"/>
                  </a:moveTo>
                  <a:lnTo>
                    <a:pt x="20243" y="26467"/>
                  </a:lnTo>
                  <a:lnTo>
                    <a:pt x="35903" y="12676"/>
                  </a:lnTo>
                  <a:lnTo>
                    <a:pt x="55731" y="3817"/>
                  </a:lnTo>
                  <a:lnTo>
                    <a:pt x="92032" y="0"/>
                  </a:lnTo>
                  <a:lnTo>
                    <a:pt x="114602" y="3253"/>
                  </a:lnTo>
                  <a:lnTo>
                    <a:pt x="133213" y="11717"/>
                  </a:lnTo>
                  <a:lnTo>
                    <a:pt x="164224" y="36215"/>
                  </a:lnTo>
                  <a:lnTo>
                    <a:pt x="180200" y="62242"/>
                  </a:lnTo>
                  <a:lnTo>
                    <a:pt x="194909" y="110883"/>
                  </a:lnTo>
                  <a:lnTo>
                    <a:pt x="199027" y="168671"/>
                  </a:lnTo>
                  <a:lnTo>
                    <a:pt x="194251" y="224886"/>
                  </a:lnTo>
                  <a:lnTo>
                    <a:pt x="185328" y="275682"/>
                  </a:lnTo>
                  <a:lnTo>
                    <a:pt x="163426" y="338917"/>
                  </a:lnTo>
                  <a:lnTo>
                    <a:pt x="136570" y="393349"/>
                  </a:lnTo>
                  <a:lnTo>
                    <a:pt x="121529" y="413991"/>
                  </a:lnTo>
                  <a:lnTo>
                    <a:pt x="93330" y="432188"/>
                  </a:lnTo>
                  <a:lnTo>
                    <a:pt x="73065" y="441002"/>
                  </a:lnTo>
                  <a:lnTo>
                    <a:pt x="62748" y="441480"/>
                  </a:lnTo>
                  <a:lnTo>
                    <a:pt x="41926" y="435772"/>
                  </a:lnTo>
                  <a:lnTo>
                    <a:pt x="24093" y="422317"/>
                  </a:lnTo>
                  <a:lnTo>
                    <a:pt x="16062" y="413816"/>
                  </a:lnTo>
                  <a:lnTo>
                    <a:pt x="11878" y="403469"/>
                  </a:lnTo>
                  <a:lnTo>
                    <a:pt x="10348" y="379494"/>
                  </a:lnTo>
                  <a:lnTo>
                    <a:pt x="16687" y="359480"/>
                  </a:lnTo>
                  <a:lnTo>
                    <a:pt x="21653" y="350867"/>
                  </a:lnTo>
                  <a:lnTo>
                    <a:pt x="36530" y="338178"/>
                  </a:lnTo>
                  <a:lnTo>
                    <a:pt x="70875" y="324458"/>
                  </a:lnTo>
                  <a:lnTo>
                    <a:pt x="100520" y="319032"/>
                  </a:lnTo>
                  <a:lnTo>
                    <a:pt x="157679" y="321961"/>
                  </a:lnTo>
                  <a:lnTo>
                    <a:pt x="220849" y="330197"/>
                  </a:lnTo>
                  <a:lnTo>
                    <a:pt x="273741" y="333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52690" y="3379647"/>
              <a:ext cx="11929" cy="189514"/>
            </a:xfrm>
            <a:custGeom>
              <a:avLst/>
              <a:gdLst/>
              <a:ahLst/>
              <a:cxnLst/>
              <a:rect l="0" t="0" r="0" b="0"/>
              <a:pathLst>
                <a:path w="11929" h="18951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1928" y="143153"/>
                  </a:lnTo>
                  <a:lnTo>
                    <a:pt x="606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53471" y="3727088"/>
              <a:ext cx="221100" cy="26062"/>
            </a:xfrm>
            <a:custGeom>
              <a:avLst/>
              <a:gdLst/>
              <a:ahLst/>
              <a:cxnLst/>
              <a:rect l="0" t="0" r="0" b="0"/>
              <a:pathLst>
                <a:path w="221100" h="26062">
                  <a:moveTo>
                    <a:pt x="221099" y="0"/>
                  </a:moveTo>
                  <a:lnTo>
                    <a:pt x="162482" y="5589"/>
                  </a:lnTo>
                  <a:lnTo>
                    <a:pt x="108308" y="10722"/>
                  </a:lnTo>
                  <a:lnTo>
                    <a:pt x="55666" y="21788"/>
                  </a:lnTo>
                  <a:lnTo>
                    <a:pt x="34099" y="260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16460" y="3849132"/>
              <a:ext cx="210753" cy="260103"/>
            </a:xfrm>
            <a:custGeom>
              <a:avLst/>
              <a:gdLst/>
              <a:ahLst/>
              <a:cxnLst/>
              <a:rect l="0" t="0" r="0" b="0"/>
              <a:pathLst>
                <a:path w="210753" h="260103">
                  <a:moveTo>
                    <a:pt x="21239" y="4298"/>
                  </a:moveTo>
                  <a:lnTo>
                    <a:pt x="9107" y="16429"/>
                  </a:lnTo>
                  <a:lnTo>
                    <a:pt x="14288" y="11249"/>
                  </a:lnTo>
                  <a:lnTo>
                    <a:pt x="41536" y="769"/>
                  </a:lnTo>
                  <a:lnTo>
                    <a:pt x="63015" y="0"/>
                  </a:lnTo>
                  <a:lnTo>
                    <a:pt x="105400" y="9038"/>
                  </a:lnTo>
                  <a:lnTo>
                    <a:pt x="123375" y="21613"/>
                  </a:lnTo>
                  <a:lnTo>
                    <a:pt x="137993" y="40069"/>
                  </a:lnTo>
                  <a:lnTo>
                    <a:pt x="151629" y="77937"/>
                  </a:lnTo>
                  <a:lnTo>
                    <a:pt x="155020" y="124513"/>
                  </a:lnTo>
                  <a:lnTo>
                    <a:pt x="147965" y="166129"/>
                  </a:lnTo>
                  <a:lnTo>
                    <a:pt x="118631" y="215613"/>
                  </a:lnTo>
                  <a:lnTo>
                    <a:pt x="92600" y="241085"/>
                  </a:lnTo>
                  <a:lnTo>
                    <a:pt x="62660" y="257861"/>
                  </a:lnTo>
                  <a:lnTo>
                    <a:pt x="41988" y="260102"/>
                  </a:lnTo>
                  <a:lnTo>
                    <a:pt x="22272" y="256029"/>
                  </a:lnTo>
                  <a:lnTo>
                    <a:pt x="5711" y="246419"/>
                  </a:lnTo>
                  <a:lnTo>
                    <a:pt x="1528" y="238242"/>
                  </a:lnTo>
                  <a:lnTo>
                    <a:pt x="0" y="216677"/>
                  </a:lnTo>
                  <a:lnTo>
                    <a:pt x="3570" y="206716"/>
                  </a:lnTo>
                  <a:lnTo>
                    <a:pt x="16896" y="189408"/>
                  </a:lnTo>
                  <a:lnTo>
                    <a:pt x="44129" y="172099"/>
                  </a:lnTo>
                  <a:lnTo>
                    <a:pt x="93178" y="164176"/>
                  </a:lnTo>
                  <a:lnTo>
                    <a:pt x="147926" y="165730"/>
                  </a:lnTo>
                  <a:lnTo>
                    <a:pt x="210752" y="172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80496" y="3248180"/>
              <a:ext cx="941531" cy="1067490"/>
            </a:xfrm>
            <a:custGeom>
              <a:avLst/>
              <a:gdLst/>
              <a:ahLst/>
              <a:cxnLst/>
              <a:rect l="0" t="0" r="0" b="0"/>
              <a:pathLst>
                <a:path w="941531" h="1067490">
                  <a:moveTo>
                    <a:pt x="315048" y="57768"/>
                  </a:moveTo>
                  <a:lnTo>
                    <a:pt x="252955" y="63357"/>
                  </a:lnTo>
                  <a:lnTo>
                    <a:pt x="226200" y="78011"/>
                  </a:lnTo>
                  <a:lnTo>
                    <a:pt x="167243" y="126731"/>
                  </a:lnTo>
                  <a:lnTo>
                    <a:pt x="126406" y="166011"/>
                  </a:lnTo>
                  <a:lnTo>
                    <a:pt x="83497" y="226483"/>
                  </a:lnTo>
                  <a:lnTo>
                    <a:pt x="49647" y="289418"/>
                  </a:lnTo>
                  <a:lnTo>
                    <a:pt x="23327" y="342692"/>
                  </a:lnTo>
                  <a:lnTo>
                    <a:pt x="13753" y="392404"/>
                  </a:lnTo>
                  <a:lnTo>
                    <a:pt x="3282" y="445963"/>
                  </a:lnTo>
                  <a:lnTo>
                    <a:pt x="0" y="503509"/>
                  </a:lnTo>
                  <a:lnTo>
                    <a:pt x="2551" y="553657"/>
                  </a:lnTo>
                  <a:lnTo>
                    <a:pt x="7597" y="602441"/>
                  </a:lnTo>
                  <a:lnTo>
                    <a:pt x="14891" y="655258"/>
                  </a:lnTo>
                  <a:lnTo>
                    <a:pt x="30997" y="718521"/>
                  </a:lnTo>
                  <a:lnTo>
                    <a:pt x="49524" y="779437"/>
                  </a:lnTo>
                  <a:lnTo>
                    <a:pt x="80531" y="832923"/>
                  </a:lnTo>
                  <a:lnTo>
                    <a:pt x="109279" y="885445"/>
                  </a:lnTo>
                  <a:lnTo>
                    <a:pt x="157752" y="947215"/>
                  </a:lnTo>
                  <a:lnTo>
                    <a:pt x="200529" y="992553"/>
                  </a:lnTo>
                  <a:lnTo>
                    <a:pt x="252826" y="1025252"/>
                  </a:lnTo>
                  <a:lnTo>
                    <a:pt x="308216" y="1048652"/>
                  </a:lnTo>
                  <a:lnTo>
                    <a:pt x="364218" y="1063369"/>
                  </a:lnTo>
                  <a:lnTo>
                    <a:pt x="420340" y="1067489"/>
                  </a:lnTo>
                  <a:lnTo>
                    <a:pt x="482075" y="1062715"/>
                  </a:lnTo>
                  <a:lnTo>
                    <a:pt x="542190" y="1051675"/>
                  </a:lnTo>
                  <a:lnTo>
                    <a:pt x="599124" y="1045162"/>
                  </a:lnTo>
                  <a:lnTo>
                    <a:pt x="655431" y="1032957"/>
                  </a:lnTo>
                  <a:lnTo>
                    <a:pt x="708987" y="1004349"/>
                  </a:lnTo>
                  <a:lnTo>
                    <a:pt x="756031" y="971473"/>
                  </a:lnTo>
                  <a:lnTo>
                    <a:pt x="809727" y="920805"/>
                  </a:lnTo>
                  <a:lnTo>
                    <a:pt x="846380" y="878932"/>
                  </a:lnTo>
                  <a:lnTo>
                    <a:pt x="874975" y="823221"/>
                  </a:lnTo>
                  <a:lnTo>
                    <a:pt x="901513" y="769578"/>
                  </a:lnTo>
                  <a:lnTo>
                    <a:pt x="914814" y="706686"/>
                  </a:lnTo>
                  <a:lnTo>
                    <a:pt x="931306" y="644870"/>
                  </a:lnTo>
                  <a:lnTo>
                    <a:pt x="934771" y="593983"/>
                  </a:lnTo>
                  <a:lnTo>
                    <a:pt x="941530" y="535564"/>
                  </a:lnTo>
                  <a:lnTo>
                    <a:pt x="938489" y="473418"/>
                  </a:lnTo>
                  <a:lnTo>
                    <a:pt x="935729" y="422169"/>
                  </a:lnTo>
                  <a:lnTo>
                    <a:pt x="928022" y="369939"/>
                  </a:lnTo>
                  <a:lnTo>
                    <a:pt x="917160" y="318589"/>
                  </a:lnTo>
                  <a:lnTo>
                    <a:pt x="896241" y="261843"/>
                  </a:lnTo>
                  <a:lnTo>
                    <a:pt x="877977" y="224299"/>
                  </a:lnTo>
                  <a:lnTo>
                    <a:pt x="837441" y="164186"/>
                  </a:lnTo>
                  <a:lnTo>
                    <a:pt x="782710" y="110559"/>
                  </a:lnTo>
                  <a:lnTo>
                    <a:pt x="728653" y="76731"/>
                  </a:lnTo>
                  <a:lnTo>
                    <a:pt x="672915" y="47519"/>
                  </a:lnTo>
                  <a:lnTo>
                    <a:pt x="616844" y="24808"/>
                  </a:lnTo>
                  <a:lnTo>
                    <a:pt x="555005" y="8526"/>
                  </a:lnTo>
                  <a:lnTo>
                    <a:pt x="508199" y="6133"/>
                  </a:lnTo>
                  <a:lnTo>
                    <a:pt x="452996" y="2304"/>
                  </a:lnTo>
                  <a:lnTo>
                    <a:pt x="396475" y="0"/>
                  </a:lnTo>
                  <a:lnTo>
                    <a:pt x="338395" y="3607"/>
                  </a:lnTo>
                  <a:lnTo>
                    <a:pt x="283462" y="5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878334" y="252683"/>
            <a:ext cx="5049211" cy="779967"/>
            <a:chOff x="878334" y="252683"/>
            <a:chExt cx="5049211" cy="779967"/>
          </a:xfrm>
        </p:grpSpPr>
        <p:sp>
          <p:nvSpPr>
            <p:cNvPr id="2" name="Freeform 1"/>
            <p:cNvSpPr/>
            <p:nvPr/>
          </p:nvSpPr>
          <p:spPr>
            <a:xfrm>
              <a:off x="878334" y="283534"/>
              <a:ext cx="290330" cy="539852"/>
            </a:xfrm>
            <a:custGeom>
              <a:avLst/>
              <a:gdLst/>
              <a:ahLst/>
              <a:cxnLst/>
              <a:rect l="0" t="0" r="0" b="0"/>
              <a:pathLst>
                <a:path w="290330" h="539852">
                  <a:moveTo>
                    <a:pt x="48173" y="106020"/>
                  </a:moveTo>
                  <a:lnTo>
                    <a:pt x="36995" y="117198"/>
                  </a:lnTo>
                  <a:lnTo>
                    <a:pt x="33702" y="115812"/>
                  </a:lnTo>
                  <a:lnTo>
                    <a:pt x="30043" y="101793"/>
                  </a:lnTo>
                  <a:lnTo>
                    <a:pt x="34656" y="83084"/>
                  </a:lnTo>
                  <a:lnTo>
                    <a:pt x="50407" y="55940"/>
                  </a:lnTo>
                  <a:lnTo>
                    <a:pt x="93603" y="11488"/>
                  </a:lnTo>
                  <a:lnTo>
                    <a:pt x="103026" y="4394"/>
                  </a:lnTo>
                  <a:lnTo>
                    <a:pt x="112818" y="835"/>
                  </a:lnTo>
                  <a:lnTo>
                    <a:pt x="133056" y="0"/>
                  </a:lnTo>
                  <a:lnTo>
                    <a:pt x="164181" y="6106"/>
                  </a:lnTo>
                  <a:lnTo>
                    <a:pt x="190041" y="20914"/>
                  </a:lnTo>
                  <a:lnTo>
                    <a:pt x="233999" y="75282"/>
                  </a:lnTo>
                  <a:lnTo>
                    <a:pt x="261621" y="137680"/>
                  </a:lnTo>
                  <a:lnTo>
                    <a:pt x="267760" y="188140"/>
                  </a:lnTo>
                  <a:lnTo>
                    <a:pt x="268973" y="246287"/>
                  </a:lnTo>
                  <a:lnTo>
                    <a:pt x="263624" y="302573"/>
                  </a:lnTo>
                  <a:lnTo>
                    <a:pt x="251302" y="355892"/>
                  </a:lnTo>
                  <a:lnTo>
                    <a:pt x="234483" y="414604"/>
                  </a:lnTo>
                  <a:lnTo>
                    <a:pt x="208978" y="471001"/>
                  </a:lnTo>
                  <a:lnTo>
                    <a:pt x="188366" y="499472"/>
                  </a:lnTo>
                  <a:lnTo>
                    <a:pt x="156262" y="522725"/>
                  </a:lnTo>
                  <a:lnTo>
                    <a:pt x="117114" y="538844"/>
                  </a:lnTo>
                  <a:lnTo>
                    <a:pt x="75879" y="539851"/>
                  </a:lnTo>
                  <a:lnTo>
                    <a:pt x="39615" y="527151"/>
                  </a:lnTo>
                  <a:lnTo>
                    <a:pt x="12232" y="502981"/>
                  </a:lnTo>
                  <a:lnTo>
                    <a:pt x="2954" y="480539"/>
                  </a:lnTo>
                  <a:lnTo>
                    <a:pt x="0" y="456136"/>
                  </a:lnTo>
                  <a:lnTo>
                    <a:pt x="2586" y="433593"/>
                  </a:lnTo>
                  <a:lnTo>
                    <a:pt x="13874" y="411875"/>
                  </a:lnTo>
                  <a:lnTo>
                    <a:pt x="30590" y="392864"/>
                  </a:lnTo>
                  <a:lnTo>
                    <a:pt x="69916" y="371127"/>
                  </a:lnTo>
                  <a:lnTo>
                    <a:pt x="80216" y="366986"/>
                  </a:lnTo>
                  <a:lnTo>
                    <a:pt x="122658" y="366747"/>
                  </a:lnTo>
                  <a:lnTo>
                    <a:pt x="183761" y="380358"/>
                  </a:lnTo>
                  <a:lnTo>
                    <a:pt x="204361" y="388215"/>
                  </a:lnTo>
                  <a:lnTo>
                    <a:pt x="266769" y="424360"/>
                  </a:lnTo>
                  <a:lnTo>
                    <a:pt x="290329" y="4429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10818" y="586290"/>
              <a:ext cx="242157" cy="434975"/>
            </a:xfrm>
            <a:custGeom>
              <a:avLst/>
              <a:gdLst/>
              <a:ahLst/>
              <a:cxnLst/>
              <a:rect l="0" t="0" r="0" b="0"/>
              <a:pathLst>
                <a:path w="242157" h="434975">
                  <a:moveTo>
                    <a:pt x="242156" y="108590"/>
                  </a:moveTo>
                  <a:lnTo>
                    <a:pt x="199494" y="47717"/>
                  </a:lnTo>
                  <a:lnTo>
                    <a:pt x="166268" y="17797"/>
                  </a:lnTo>
                  <a:lnTo>
                    <a:pt x="136222" y="2010"/>
                  </a:lnTo>
                  <a:lnTo>
                    <a:pt x="112406" y="0"/>
                  </a:lnTo>
                  <a:lnTo>
                    <a:pt x="99504" y="1102"/>
                  </a:lnTo>
                  <a:lnTo>
                    <a:pt x="75810" y="11685"/>
                  </a:lnTo>
                  <a:lnTo>
                    <a:pt x="45859" y="37374"/>
                  </a:lnTo>
                  <a:lnTo>
                    <a:pt x="37592" y="47075"/>
                  </a:lnTo>
                  <a:lnTo>
                    <a:pt x="28406" y="70332"/>
                  </a:lnTo>
                  <a:lnTo>
                    <a:pt x="25493" y="96266"/>
                  </a:lnTo>
                  <a:lnTo>
                    <a:pt x="31600" y="136004"/>
                  </a:lnTo>
                  <a:lnTo>
                    <a:pt x="41731" y="159379"/>
                  </a:lnTo>
                  <a:lnTo>
                    <a:pt x="57152" y="175227"/>
                  </a:lnTo>
                  <a:lnTo>
                    <a:pt x="66177" y="181091"/>
                  </a:lnTo>
                  <a:lnTo>
                    <a:pt x="88684" y="184486"/>
                  </a:lnTo>
                  <a:lnTo>
                    <a:pt x="111945" y="180926"/>
                  </a:lnTo>
                  <a:lnTo>
                    <a:pt x="138194" y="165768"/>
                  </a:lnTo>
                  <a:lnTo>
                    <a:pt x="175187" y="132830"/>
                  </a:lnTo>
                  <a:lnTo>
                    <a:pt x="190858" y="106414"/>
                  </a:lnTo>
                  <a:lnTo>
                    <a:pt x="193919" y="104800"/>
                  </a:lnTo>
                  <a:lnTo>
                    <a:pt x="195960" y="108403"/>
                  </a:lnTo>
                  <a:lnTo>
                    <a:pt x="207910" y="160472"/>
                  </a:lnTo>
                  <a:lnTo>
                    <a:pt x="218147" y="217538"/>
                  </a:lnTo>
                  <a:lnTo>
                    <a:pt x="226105" y="279200"/>
                  </a:lnTo>
                  <a:lnTo>
                    <a:pt x="237772" y="336440"/>
                  </a:lnTo>
                  <a:lnTo>
                    <a:pt x="240207" y="364665"/>
                  </a:lnTo>
                  <a:lnTo>
                    <a:pt x="235051" y="386568"/>
                  </a:lnTo>
                  <a:lnTo>
                    <a:pt x="223790" y="404101"/>
                  </a:lnTo>
                  <a:lnTo>
                    <a:pt x="207087" y="419693"/>
                  </a:lnTo>
                  <a:lnTo>
                    <a:pt x="181726" y="425063"/>
                  </a:lnTo>
                  <a:lnTo>
                    <a:pt x="123374" y="424567"/>
                  </a:lnTo>
                  <a:lnTo>
                    <a:pt x="66788" y="425639"/>
                  </a:lnTo>
                  <a:lnTo>
                    <a:pt x="19909" y="432783"/>
                  </a:lnTo>
                  <a:lnTo>
                    <a:pt x="0" y="4349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9390" y="630300"/>
              <a:ext cx="256797" cy="177563"/>
            </a:xfrm>
            <a:custGeom>
              <a:avLst/>
              <a:gdLst/>
              <a:ahLst/>
              <a:cxnLst/>
              <a:rect l="0" t="0" r="0" b="0"/>
              <a:pathLst>
                <a:path w="256797" h="177563">
                  <a:moveTo>
                    <a:pt x="183097" y="75109"/>
                  </a:moveTo>
                  <a:lnTo>
                    <a:pt x="173521" y="51062"/>
                  </a:lnTo>
                  <a:lnTo>
                    <a:pt x="143693" y="15516"/>
                  </a:lnTo>
                  <a:lnTo>
                    <a:pt x="117609" y="0"/>
                  </a:lnTo>
                  <a:lnTo>
                    <a:pt x="94719" y="1173"/>
                  </a:lnTo>
                  <a:lnTo>
                    <a:pt x="47486" y="20990"/>
                  </a:lnTo>
                  <a:lnTo>
                    <a:pt x="31968" y="37018"/>
                  </a:lnTo>
                  <a:lnTo>
                    <a:pt x="12474" y="75904"/>
                  </a:lnTo>
                  <a:lnTo>
                    <a:pt x="1001" y="112519"/>
                  </a:lnTo>
                  <a:lnTo>
                    <a:pt x="0" y="136189"/>
                  </a:lnTo>
                  <a:lnTo>
                    <a:pt x="1371" y="147415"/>
                  </a:lnTo>
                  <a:lnTo>
                    <a:pt x="12252" y="166126"/>
                  </a:lnTo>
                  <a:lnTo>
                    <a:pt x="20067" y="174392"/>
                  </a:lnTo>
                  <a:lnTo>
                    <a:pt x="28787" y="177562"/>
                  </a:lnTo>
                  <a:lnTo>
                    <a:pt x="38110" y="177336"/>
                  </a:lnTo>
                  <a:lnTo>
                    <a:pt x="67998" y="165840"/>
                  </a:lnTo>
                  <a:lnTo>
                    <a:pt x="87488" y="152868"/>
                  </a:lnTo>
                  <a:lnTo>
                    <a:pt x="110444" y="125835"/>
                  </a:lnTo>
                  <a:lnTo>
                    <a:pt x="120781" y="105843"/>
                  </a:lnTo>
                  <a:lnTo>
                    <a:pt x="126345" y="102617"/>
                  </a:lnTo>
                  <a:lnTo>
                    <a:pt x="132394" y="103976"/>
                  </a:lnTo>
                  <a:lnTo>
                    <a:pt x="185290" y="140167"/>
                  </a:lnTo>
                  <a:lnTo>
                    <a:pt x="230540" y="153167"/>
                  </a:lnTo>
                  <a:lnTo>
                    <a:pt x="256796" y="1488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49967" y="368497"/>
              <a:ext cx="13543" cy="442198"/>
            </a:xfrm>
            <a:custGeom>
              <a:avLst/>
              <a:gdLst/>
              <a:ahLst/>
              <a:cxnLst/>
              <a:rect l="0" t="0" r="0" b="0"/>
              <a:pathLst>
                <a:path w="13543" h="442198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0"/>
                  </a:lnTo>
                  <a:lnTo>
                    <a:pt x="7938" y="176627"/>
                  </a:lnTo>
                  <a:lnTo>
                    <a:pt x="8216" y="228459"/>
                  </a:lnTo>
                  <a:lnTo>
                    <a:pt x="9480" y="289969"/>
                  </a:lnTo>
                  <a:lnTo>
                    <a:pt x="13542" y="350299"/>
                  </a:lnTo>
                  <a:lnTo>
                    <a:pt x="9362" y="412606"/>
                  </a:lnTo>
                  <a:lnTo>
                    <a:pt x="8333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23763" y="317276"/>
              <a:ext cx="308403" cy="427483"/>
            </a:xfrm>
            <a:custGeom>
              <a:avLst/>
              <a:gdLst/>
              <a:ahLst/>
              <a:cxnLst/>
              <a:rect l="0" t="0" r="0" b="0"/>
              <a:pathLst>
                <a:path w="308403" h="427483">
                  <a:moveTo>
                    <a:pt x="118890" y="72278"/>
                  </a:moveTo>
                  <a:lnTo>
                    <a:pt x="107711" y="83456"/>
                  </a:lnTo>
                  <a:lnTo>
                    <a:pt x="105588" y="83240"/>
                  </a:lnTo>
                  <a:lnTo>
                    <a:pt x="105342" y="79586"/>
                  </a:lnTo>
                  <a:lnTo>
                    <a:pt x="113354" y="48505"/>
                  </a:lnTo>
                  <a:lnTo>
                    <a:pt x="125788" y="32076"/>
                  </a:lnTo>
                  <a:lnTo>
                    <a:pt x="162366" y="2466"/>
                  </a:lnTo>
                  <a:lnTo>
                    <a:pt x="172440" y="0"/>
                  </a:lnTo>
                  <a:lnTo>
                    <a:pt x="192993" y="3500"/>
                  </a:lnTo>
                  <a:lnTo>
                    <a:pt x="201047" y="8878"/>
                  </a:lnTo>
                  <a:lnTo>
                    <a:pt x="213116" y="24213"/>
                  </a:lnTo>
                  <a:lnTo>
                    <a:pt x="237858" y="83208"/>
                  </a:lnTo>
                  <a:lnTo>
                    <a:pt x="252180" y="133405"/>
                  </a:lnTo>
                  <a:lnTo>
                    <a:pt x="263155" y="188381"/>
                  </a:lnTo>
                  <a:lnTo>
                    <a:pt x="262240" y="227172"/>
                  </a:lnTo>
                  <a:lnTo>
                    <a:pt x="251451" y="277309"/>
                  </a:lnTo>
                  <a:lnTo>
                    <a:pt x="229649" y="331103"/>
                  </a:lnTo>
                  <a:lnTo>
                    <a:pt x="195895" y="381966"/>
                  </a:lnTo>
                  <a:lnTo>
                    <a:pt x="166812" y="411005"/>
                  </a:lnTo>
                  <a:lnTo>
                    <a:pt x="148377" y="420915"/>
                  </a:lnTo>
                  <a:lnTo>
                    <a:pt x="112679" y="427482"/>
                  </a:lnTo>
                  <a:lnTo>
                    <a:pt x="67100" y="421295"/>
                  </a:lnTo>
                  <a:lnTo>
                    <a:pt x="36084" y="410957"/>
                  </a:lnTo>
                  <a:lnTo>
                    <a:pt x="19306" y="399837"/>
                  </a:lnTo>
                  <a:lnTo>
                    <a:pt x="7170" y="383976"/>
                  </a:lnTo>
                  <a:lnTo>
                    <a:pt x="2296" y="374833"/>
                  </a:lnTo>
                  <a:lnTo>
                    <a:pt x="0" y="355316"/>
                  </a:lnTo>
                  <a:lnTo>
                    <a:pt x="4048" y="336113"/>
                  </a:lnTo>
                  <a:lnTo>
                    <a:pt x="13647" y="319779"/>
                  </a:lnTo>
                  <a:lnTo>
                    <a:pt x="43383" y="297430"/>
                  </a:lnTo>
                  <a:lnTo>
                    <a:pt x="81829" y="287168"/>
                  </a:lnTo>
                  <a:lnTo>
                    <a:pt x="117267" y="289717"/>
                  </a:lnTo>
                  <a:lnTo>
                    <a:pt x="171318" y="304347"/>
                  </a:lnTo>
                  <a:lnTo>
                    <a:pt x="191324" y="312290"/>
                  </a:lnTo>
                  <a:lnTo>
                    <a:pt x="246199" y="349956"/>
                  </a:lnTo>
                  <a:lnTo>
                    <a:pt x="308402" y="398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13198" y="581912"/>
              <a:ext cx="276979" cy="450738"/>
            </a:xfrm>
            <a:custGeom>
              <a:avLst/>
              <a:gdLst/>
              <a:ahLst/>
              <a:cxnLst/>
              <a:rect l="0" t="0" r="0" b="0"/>
              <a:pathLst>
                <a:path w="276979" h="450738">
                  <a:moveTo>
                    <a:pt x="150636" y="70854"/>
                  </a:moveTo>
                  <a:lnTo>
                    <a:pt x="141061" y="39572"/>
                  </a:lnTo>
                  <a:lnTo>
                    <a:pt x="130392" y="23416"/>
                  </a:lnTo>
                  <a:lnTo>
                    <a:pt x="114733" y="11556"/>
                  </a:lnTo>
                  <a:lnTo>
                    <a:pt x="94905" y="3555"/>
                  </a:lnTo>
                  <a:lnTo>
                    <a:pt x="70494" y="0"/>
                  </a:lnTo>
                  <a:lnTo>
                    <a:pt x="59774" y="2561"/>
                  </a:lnTo>
                  <a:lnTo>
                    <a:pt x="41622" y="14765"/>
                  </a:lnTo>
                  <a:lnTo>
                    <a:pt x="12076" y="58432"/>
                  </a:lnTo>
                  <a:lnTo>
                    <a:pt x="2096" y="80541"/>
                  </a:lnTo>
                  <a:lnTo>
                    <a:pt x="0" y="102066"/>
                  </a:lnTo>
                  <a:lnTo>
                    <a:pt x="8187" y="144480"/>
                  </a:lnTo>
                  <a:lnTo>
                    <a:pt x="13556" y="152693"/>
                  </a:lnTo>
                  <a:lnTo>
                    <a:pt x="28880" y="164939"/>
                  </a:lnTo>
                  <a:lnTo>
                    <a:pt x="50509" y="168042"/>
                  </a:lnTo>
                  <a:lnTo>
                    <a:pt x="73379" y="164352"/>
                  </a:lnTo>
                  <a:lnTo>
                    <a:pt x="99409" y="149120"/>
                  </a:lnTo>
                  <a:lnTo>
                    <a:pt x="114610" y="136445"/>
                  </a:lnTo>
                  <a:lnTo>
                    <a:pt x="119600" y="136808"/>
                  </a:lnTo>
                  <a:lnTo>
                    <a:pt x="122926" y="141730"/>
                  </a:lnTo>
                  <a:lnTo>
                    <a:pt x="135938" y="191192"/>
                  </a:lnTo>
                  <a:lnTo>
                    <a:pt x="138872" y="241431"/>
                  </a:lnTo>
                  <a:lnTo>
                    <a:pt x="139863" y="304633"/>
                  </a:lnTo>
                  <a:lnTo>
                    <a:pt x="145648" y="367507"/>
                  </a:lnTo>
                  <a:lnTo>
                    <a:pt x="148481" y="423817"/>
                  </a:lnTo>
                  <a:lnTo>
                    <a:pt x="144609" y="447655"/>
                  </a:lnTo>
                  <a:lnTo>
                    <a:pt x="143108" y="450737"/>
                  </a:lnTo>
                  <a:lnTo>
                    <a:pt x="142108" y="448112"/>
                  </a:lnTo>
                  <a:lnTo>
                    <a:pt x="142166" y="433886"/>
                  </a:lnTo>
                  <a:lnTo>
                    <a:pt x="146092" y="415866"/>
                  </a:lnTo>
                  <a:lnTo>
                    <a:pt x="179545" y="358386"/>
                  </a:lnTo>
                  <a:lnTo>
                    <a:pt x="196240" y="341756"/>
                  </a:lnTo>
                  <a:lnTo>
                    <a:pt x="257589" y="300885"/>
                  </a:lnTo>
                  <a:lnTo>
                    <a:pt x="276978" y="291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79647" y="379025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129" y="144851"/>
                  </a:lnTo>
                  <a:lnTo>
                    <a:pt x="1196" y="207034"/>
                  </a:lnTo>
                  <a:lnTo>
                    <a:pt x="6074" y="257226"/>
                  </a:lnTo>
                  <a:lnTo>
                    <a:pt x="2320" y="307972"/>
                  </a:lnTo>
                  <a:lnTo>
                    <a:pt x="459" y="36451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21720" y="515896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21057"/>
                  </a:moveTo>
                  <a:lnTo>
                    <a:pt x="204596" y="15468"/>
                  </a:lnTo>
                  <a:lnTo>
                    <a:pt x="144879" y="19512"/>
                  </a:lnTo>
                  <a:lnTo>
                    <a:pt x="90749" y="15163"/>
                  </a:lnTo>
                  <a:lnTo>
                    <a:pt x="37336" y="102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21844" y="505367"/>
              <a:ext cx="178986" cy="36506"/>
            </a:xfrm>
            <a:custGeom>
              <a:avLst/>
              <a:gdLst/>
              <a:ahLst/>
              <a:cxnLst/>
              <a:rect l="0" t="0" r="0" b="0"/>
              <a:pathLst>
                <a:path w="178986" h="36506">
                  <a:moveTo>
                    <a:pt x="178985" y="0"/>
                  </a:moveTo>
                  <a:lnTo>
                    <a:pt x="162217" y="11179"/>
                  </a:lnTo>
                  <a:lnTo>
                    <a:pt x="106659" y="22876"/>
                  </a:lnTo>
                  <a:lnTo>
                    <a:pt x="52824" y="365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90259" y="642238"/>
              <a:ext cx="178985" cy="20801"/>
            </a:xfrm>
            <a:custGeom>
              <a:avLst/>
              <a:gdLst/>
              <a:ahLst/>
              <a:cxnLst/>
              <a:rect l="0" t="0" r="0" b="0"/>
              <a:pathLst>
                <a:path w="178985" h="20801">
                  <a:moveTo>
                    <a:pt x="178984" y="0"/>
                  </a:moveTo>
                  <a:lnTo>
                    <a:pt x="145362" y="14471"/>
                  </a:lnTo>
                  <a:lnTo>
                    <a:pt x="93661" y="19756"/>
                  </a:lnTo>
                  <a:lnTo>
                    <a:pt x="38388" y="20800"/>
                  </a:lnTo>
                  <a:lnTo>
                    <a:pt x="19791" y="178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21927" y="685827"/>
              <a:ext cx="1200250" cy="61697"/>
            </a:xfrm>
            <a:custGeom>
              <a:avLst/>
              <a:gdLst/>
              <a:ahLst/>
              <a:cxnLst/>
              <a:rect l="0" t="0" r="0" b="0"/>
              <a:pathLst>
                <a:path w="1200250" h="61697">
                  <a:moveTo>
                    <a:pt x="0" y="61696"/>
                  </a:moveTo>
                  <a:lnTo>
                    <a:pt x="5589" y="44928"/>
                  </a:lnTo>
                  <a:lnTo>
                    <a:pt x="11915" y="38819"/>
                  </a:lnTo>
                  <a:lnTo>
                    <a:pt x="44345" y="24632"/>
                  </a:lnTo>
                  <a:lnTo>
                    <a:pt x="88138" y="15359"/>
                  </a:lnTo>
                  <a:lnTo>
                    <a:pt x="138683" y="18401"/>
                  </a:lnTo>
                  <a:lnTo>
                    <a:pt x="193381" y="24938"/>
                  </a:lnTo>
                  <a:lnTo>
                    <a:pt x="243179" y="21853"/>
                  </a:lnTo>
                  <a:lnTo>
                    <a:pt x="303795" y="20030"/>
                  </a:lnTo>
                  <a:lnTo>
                    <a:pt x="361176" y="19670"/>
                  </a:lnTo>
                  <a:lnTo>
                    <a:pt x="409092" y="19608"/>
                  </a:lnTo>
                  <a:lnTo>
                    <a:pt x="460334" y="19590"/>
                  </a:lnTo>
                  <a:lnTo>
                    <a:pt x="520476" y="18414"/>
                  </a:lnTo>
                  <a:lnTo>
                    <a:pt x="583873" y="10517"/>
                  </a:lnTo>
                  <a:lnTo>
                    <a:pt x="638985" y="9342"/>
                  </a:lnTo>
                  <a:lnTo>
                    <a:pt x="691812" y="5991"/>
                  </a:lnTo>
                  <a:lnTo>
                    <a:pt x="741978" y="0"/>
                  </a:lnTo>
                  <a:lnTo>
                    <a:pt x="796948" y="6052"/>
                  </a:lnTo>
                  <a:lnTo>
                    <a:pt x="852866" y="11580"/>
                  </a:lnTo>
                  <a:lnTo>
                    <a:pt x="879740" y="14856"/>
                  </a:lnTo>
                  <a:lnTo>
                    <a:pt x="931828" y="7427"/>
                  </a:lnTo>
                  <a:lnTo>
                    <a:pt x="961628" y="3651"/>
                  </a:lnTo>
                  <a:lnTo>
                    <a:pt x="1015594" y="7640"/>
                  </a:lnTo>
                  <a:lnTo>
                    <a:pt x="1076296" y="8774"/>
                  </a:lnTo>
                  <a:lnTo>
                    <a:pt x="1132177" y="11338"/>
                  </a:lnTo>
                  <a:lnTo>
                    <a:pt x="1175104" y="25709"/>
                  </a:lnTo>
                  <a:lnTo>
                    <a:pt x="1200249" y="30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13188" y="470706"/>
              <a:ext cx="309072" cy="463983"/>
            </a:xfrm>
            <a:custGeom>
              <a:avLst/>
              <a:gdLst/>
              <a:ahLst/>
              <a:cxnLst/>
              <a:rect l="0" t="0" r="0" b="0"/>
              <a:pathLst>
                <a:path w="309072" h="463983">
                  <a:moveTo>
                    <a:pt x="172201" y="171532"/>
                  </a:moveTo>
                  <a:lnTo>
                    <a:pt x="172201" y="112915"/>
                  </a:lnTo>
                  <a:lnTo>
                    <a:pt x="166611" y="78125"/>
                  </a:lnTo>
                  <a:lnTo>
                    <a:pt x="151957" y="45590"/>
                  </a:lnTo>
                  <a:lnTo>
                    <a:pt x="127208" y="19312"/>
                  </a:lnTo>
                  <a:lnTo>
                    <a:pt x="97648" y="2297"/>
                  </a:lnTo>
                  <a:lnTo>
                    <a:pt x="77065" y="0"/>
                  </a:lnTo>
                  <a:lnTo>
                    <a:pt x="56218" y="4049"/>
                  </a:lnTo>
                  <a:lnTo>
                    <a:pt x="35255" y="13647"/>
                  </a:lnTo>
                  <a:lnTo>
                    <a:pt x="20479" y="31951"/>
                  </a:lnTo>
                  <a:lnTo>
                    <a:pt x="1461" y="76240"/>
                  </a:lnTo>
                  <a:lnTo>
                    <a:pt x="0" y="100714"/>
                  </a:lnTo>
                  <a:lnTo>
                    <a:pt x="8594" y="148964"/>
                  </a:lnTo>
                  <a:lnTo>
                    <a:pt x="23768" y="181613"/>
                  </a:lnTo>
                  <a:lnTo>
                    <a:pt x="33471" y="187611"/>
                  </a:lnTo>
                  <a:lnTo>
                    <a:pt x="59850" y="191156"/>
                  </a:lnTo>
                  <a:lnTo>
                    <a:pt x="81713" y="185713"/>
                  </a:lnTo>
                  <a:lnTo>
                    <a:pt x="114812" y="163155"/>
                  </a:lnTo>
                  <a:lnTo>
                    <a:pt x="136739" y="143053"/>
                  </a:lnTo>
                  <a:lnTo>
                    <a:pt x="141540" y="143188"/>
                  </a:lnTo>
                  <a:lnTo>
                    <a:pt x="144741" y="147956"/>
                  </a:lnTo>
                  <a:lnTo>
                    <a:pt x="151470" y="210455"/>
                  </a:lnTo>
                  <a:lnTo>
                    <a:pt x="159299" y="259234"/>
                  </a:lnTo>
                  <a:lnTo>
                    <a:pt x="172425" y="318231"/>
                  </a:lnTo>
                  <a:lnTo>
                    <a:pt x="180694" y="374945"/>
                  </a:lnTo>
                  <a:lnTo>
                    <a:pt x="182327" y="431207"/>
                  </a:lnTo>
                  <a:lnTo>
                    <a:pt x="182610" y="463982"/>
                  </a:lnTo>
                  <a:lnTo>
                    <a:pt x="182676" y="456708"/>
                  </a:lnTo>
                  <a:lnTo>
                    <a:pt x="205627" y="400967"/>
                  </a:lnTo>
                  <a:lnTo>
                    <a:pt x="219812" y="377618"/>
                  </a:lnTo>
                  <a:lnTo>
                    <a:pt x="237815" y="363342"/>
                  </a:lnTo>
                  <a:lnTo>
                    <a:pt x="285216" y="340752"/>
                  </a:lnTo>
                  <a:lnTo>
                    <a:pt x="309071" y="329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02467" y="252683"/>
              <a:ext cx="19793" cy="400084"/>
            </a:xfrm>
            <a:custGeom>
              <a:avLst/>
              <a:gdLst/>
              <a:ahLst/>
              <a:cxnLst/>
              <a:rect l="0" t="0" r="0" b="0"/>
              <a:pathLst>
                <a:path w="19793" h="400084">
                  <a:moveTo>
                    <a:pt x="19792" y="0"/>
                  </a:moveTo>
                  <a:lnTo>
                    <a:pt x="3004" y="63451"/>
                  </a:lnTo>
                  <a:lnTo>
                    <a:pt x="0" y="112127"/>
                  </a:lnTo>
                  <a:lnTo>
                    <a:pt x="279" y="170484"/>
                  </a:lnTo>
                  <a:lnTo>
                    <a:pt x="6081" y="232228"/>
                  </a:lnTo>
                  <a:lnTo>
                    <a:pt x="8320" y="292637"/>
                  </a:lnTo>
                  <a:lnTo>
                    <a:pt x="8984" y="341211"/>
                  </a:lnTo>
                  <a:lnTo>
                    <a:pt x="926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43274" y="389554"/>
              <a:ext cx="284271" cy="26647"/>
            </a:xfrm>
            <a:custGeom>
              <a:avLst/>
              <a:gdLst/>
              <a:ahLst/>
              <a:cxnLst/>
              <a:rect l="0" t="0" r="0" b="0"/>
              <a:pathLst>
                <a:path w="284271" h="26647">
                  <a:moveTo>
                    <a:pt x="284270" y="21057"/>
                  </a:moveTo>
                  <a:lnTo>
                    <a:pt x="267502" y="26646"/>
                  </a:lnTo>
                  <a:lnTo>
                    <a:pt x="205705" y="22602"/>
                  </a:lnTo>
                  <a:lnTo>
                    <a:pt x="153367" y="18395"/>
                  </a:lnTo>
                  <a:lnTo>
                    <a:pt x="102764" y="15979"/>
                  </a:lnTo>
                  <a:lnTo>
                    <a:pt x="76089" y="16460"/>
                  </a:lnTo>
                  <a:lnTo>
                    <a:pt x="27075" y="39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36065" y="2126756"/>
            <a:ext cx="2864682" cy="809973"/>
            <a:chOff x="736065" y="2126756"/>
            <a:chExt cx="2864682" cy="809973"/>
          </a:xfrm>
        </p:grpSpPr>
        <p:sp>
          <p:nvSpPr>
            <p:cNvPr id="17" name="Freeform 16"/>
            <p:cNvSpPr/>
            <p:nvPr/>
          </p:nvSpPr>
          <p:spPr>
            <a:xfrm>
              <a:off x="1000207" y="2210984"/>
              <a:ext cx="52643" cy="494840"/>
            </a:xfrm>
            <a:custGeom>
              <a:avLst/>
              <a:gdLst/>
              <a:ahLst/>
              <a:cxnLst/>
              <a:rect l="0" t="0" r="0" b="0"/>
              <a:pathLst>
                <a:path w="52643" h="494840">
                  <a:moveTo>
                    <a:pt x="0" y="0"/>
                  </a:moveTo>
                  <a:lnTo>
                    <a:pt x="0" y="49263"/>
                  </a:lnTo>
                  <a:lnTo>
                    <a:pt x="3119" y="110293"/>
                  </a:lnTo>
                  <a:lnTo>
                    <a:pt x="11453" y="158242"/>
                  </a:lnTo>
                  <a:lnTo>
                    <a:pt x="16788" y="201351"/>
                  </a:lnTo>
                  <a:lnTo>
                    <a:pt x="19160" y="247807"/>
                  </a:lnTo>
                  <a:lnTo>
                    <a:pt x="23333" y="292630"/>
                  </a:lnTo>
                  <a:lnTo>
                    <a:pt x="29088" y="335949"/>
                  </a:lnTo>
                  <a:lnTo>
                    <a:pt x="37734" y="397458"/>
                  </a:lnTo>
                  <a:lnTo>
                    <a:pt x="44368" y="458230"/>
                  </a:lnTo>
                  <a:lnTo>
                    <a:pt x="52642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36065" y="2295212"/>
              <a:ext cx="264143" cy="302635"/>
            </a:xfrm>
            <a:custGeom>
              <a:avLst/>
              <a:gdLst/>
              <a:ahLst/>
              <a:cxnLst/>
              <a:rect l="0" t="0" r="0" b="0"/>
              <a:pathLst>
                <a:path w="264143" h="302635">
                  <a:moveTo>
                    <a:pt x="264142" y="168456"/>
                  </a:moveTo>
                  <a:lnTo>
                    <a:pt x="252963" y="185224"/>
                  </a:lnTo>
                  <a:lnTo>
                    <a:pt x="238117" y="196575"/>
                  </a:lnTo>
                  <a:lnTo>
                    <a:pt x="182552" y="225538"/>
                  </a:lnTo>
                  <a:lnTo>
                    <a:pt x="127619" y="259825"/>
                  </a:lnTo>
                  <a:lnTo>
                    <a:pt x="64131" y="296238"/>
                  </a:lnTo>
                  <a:lnTo>
                    <a:pt x="26935" y="302634"/>
                  </a:lnTo>
                  <a:lnTo>
                    <a:pt x="17096" y="300022"/>
                  </a:lnTo>
                  <a:lnTo>
                    <a:pt x="9368" y="294771"/>
                  </a:lnTo>
                  <a:lnTo>
                    <a:pt x="3045" y="287761"/>
                  </a:lnTo>
                  <a:lnTo>
                    <a:pt x="0" y="279578"/>
                  </a:lnTo>
                  <a:lnTo>
                    <a:pt x="576" y="225420"/>
                  </a:lnTo>
                  <a:lnTo>
                    <a:pt x="16501" y="171433"/>
                  </a:lnTo>
                  <a:lnTo>
                    <a:pt x="29005" y="112589"/>
                  </a:lnTo>
                  <a:lnTo>
                    <a:pt x="37411" y="56165"/>
                  </a:lnTo>
                  <a:lnTo>
                    <a:pt x="535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02475" y="2519141"/>
              <a:ext cx="350500" cy="417588"/>
            </a:xfrm>
            <a:custGeom>
              <a:avLst/>
              <a:gdLst/>
              <a:ahLst/>
              <a:cxnLst/>
              <a:rect l="0" t="0" r="0" b="0"/>
              <a:pathLst>
                <a:path w="350500" h="417588">
                  <a:moveTo>
                    <a:pt x="234685" y="91926"/>
                  </a:moveTo>
                  <a:lnTo>
                    <a:pt x="214442" y="47963"/>
                  </a:lnTo>
                  <a:lnTo>
                    <a:pt x="189693" y="23268"/>
                  </a:lnTo>
                  <a:lnTo>
                    <a:pt x="160133" y="6722"/>
                  </a:lnTo>
                  <a:lnTo>
                    <a:pt x="117969" y="0"/>
                  </a:lnTo>
                  <a:lnTo>
                    <a:pt x="68131" y="6134"/>
                  </a:lnTo>
                  <a:lnTo>
                    <a:pt x="36377" y="16463"/>
                  </a:lnTo>
                  <a:lnTo>
                    <a:pt x="19426" y="27581"/>
                  </a:lnTo>
                  <a:lnTo>
                    <a:pt x="7213" y="43441"/>
                  </a:lnTo>
                  <a:lnTo>
                    <a:pt x="2319" y="52584"/>
                  </a:lnTo>
                  <a:lnTo>
                    <a:pt x="0" y="72101"/>
                  </a:lnTo>
                  <a:lnTo>
                    <a:pt x="4039" y="92474"/>
                  </a:lnTo>
                  <a:lnTo>
                    <a:pt x="13633" y="113226"/>
                  </a:lnTo>
                  <a:lnTo>
                    <a:pt x="28815" y="127909"/>
                  </a:lnTo>
                  <a:lnTo>
                    <a:pt x="37777" y="133462"/>
                  </a:lnTo>
                  <a:lnTo>
                    <a:pt x="48431" y="134825"/>
                  </a:lnTo>
                  <a:lnTo>
                    <a:pt x="99152" y="123320"/>
                  </a:lnTo>
                  <a:lnTo>
                    <a:pt x="124145" y="115237"/>
                  </a:lnTo>
                  <a:lnTo>
                    <a:pt x="166851" y="84280"/>
                  </a:lnTo>
                  <a:lnTo>
                    <a:pt x="171915" y="85659"/>
                  </a:lnTo>
                  <a:lnTo>
                    <a:pt x="175291" y="92427"/>
                  </a:lnTo>
                  <a:lnTo>
                    <a:pt x="177872" y="113206"/>
                  </a:lnTo>
                  <a:lnTo>
                    <a:pt x="176236" y="158260"/>
                  </a:lnTo>
                  <a:lnTo>
                    <a:pt x="186485" y="211874"/>
                  </a:lnTo>
                  <a:lnTo>
                    <a:pt x="192539" y="266355"/>
                  </a:lnTo>
                  <a:lnTo>
                    <a:pt x="201478" y="328542"/>
                  </a:lnTo>
                  <a:lnTo>
                    <a:pt x="202779" y="383507"/>
                  </a:lnTo>
                  <a:lnTo>
                    <a:pt x="204174" y="417226"/>
                  </a:lnTo>
                  <a:lnTo>
                    <a:pt x="206156" y="417587"/>
                  </a:lnTo>
                  <a:lnTo>
                    <a:pt x="211477" y="408630"/>
                  </a:lnTo>
                  <a:lnTo>
                    <a:pt x="239700" y="354289"/>
                  </a:lnTo>
                  <a:lnTo>
                    <a:pt x="252902" y="333704"/>
                  </a:lnTo>
                  <a:lnTo>
                    <a:pt x="272807" y="319096"/>
                  </a:lnTo>
                  <a:lnTo>
                    <a:pt x="333380" y="292500"/>
                  </a:lnTo>
                  <a:lnTo>
                    <a:pt x="350499" y="281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85677" y="2221513"/>
              <a:ext cx="67297" cy="442197"/>
            </a:xfrm>
            <a:custGeom>
              <a:avLst/>
              <a:gdLst/>
              <a:ahLst/>
              <a:cxnLst/>
              <a:rect l="0" t="0" r="0" b="0"/>
              <a:pathLst>
                <a:path w="67297" h="442197">
                  <a:moveTo>
                    <a:pt x="14654" y="0"/>
                  </a:moveTo>
                  <a:lnTo>
                    <a:pt x="0" y="58616"/>
                  </a:lnTo>
                  <a:lnTo>
                    <a:pt x="1083" y="93407"/>
                  </a:lnTo>
                  <a:lnTo>
                    <a:pt x="8813" y="142709"/>
                  </a:lnTo>
                  <a:lnTo>
                    <a:pt x="18513" y="201771"/>
                  </a:lnTo>
                  <a:lnTo>
                    <a:pt x="23206" y="263725"/>
                  </a:lnTo>
                  <a:lnTo>
                    <a:pt x="33198" y="322325"/>
                  </a:lnTo>
                  <a:lnTo>
                    <a:pt x="44291" y="384080"/>
                  </a:lnTo>
                  <a:lnTo>
                    <a:pt x="51251" y="419518"/>
                  </a:lnTo>
                  <a:lnTo>
                    <a:pt x="57436" y="432117"/>
                  </a:lnTo>
                  <a:lnTo>
                    <a:pt x="67296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52932" y="2389969"/>
              <a:ext cx="252685" cy="42114"/>
            </a:xfrm>
            <a:custGeom>
              <a:avLst/>
              <a:gdLst/>
              <a:ahLst/>
              <a:cxnLst/>
              <a:rect l="0" t="0" r="0" b="0"/>
              <a:pathLst>
                <a:path w="252685" h="42114">
                  <a:moveTo>
                    <a:pt x="252684" y="0"/>
                  </a:moveTo>
                  <a:lnTo>
                    <a:pt x="198540" y="3119"/>
                  </a:lnTo>
                  <a:lnTo>
                    <a:pt x="143593" y="14654"/>
                  </a:lnTo>
                  <a:lnTo>
                    <a:pt x="87679" y="28197"/>
                  </a:lnTo>
                  <a:lnTo>
                    <a:pt x="34694" y="3901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95171" y="235838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84642" y="2458180"/>
              <a:ext cx="147400" cy="26546"/>
            </a:xfrm>
            <a:custGeom>
              <a:avLst/>
              <a:gdLst/>
              <a:ahLst/>
              <a:cxnLst/>
              <a:rect l="0" t="0" r="0" b="0"/>
              <a:pathLst>
                <a:path w="147400" h="26546">
                  <a:moveTo>
                    <a:pt x="147399" y="26545"/>
                  </a:moveTo>
                  <a:lnTo>
                    <a:pt x="130631" y="15367"/>
                  </a:lnTo>
                  <a:lnTo>
                    <a:pt x="77883" y="6269"/>
                  </a:lnTo>
                  <a:lnTo>
                    <a:pt x="37634" y="0"/>
                  </a:lnTo>
                  <a:lnTo>
                    <a:pt x="0" y="5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75355" y="2126756"/>
              <a:ext cx="19900" cy="473783"/>
            </a:xfrm>
            <a:custGeom>
              <a:avLst/>
              <a:gdLst/>
              <a:ahLst/>
              <a:cxnLst/>
              <a:rect l="0" t="0" r="0" b="0"/>
              <a:pathLst>
                <a:path w="19900" h="473783">
                  <a:moveTo>
                    <a:pt x="9370" y="0"/>
                  </a:moveTo>
                  <a:lnTo>
                    <a:pt x="3781" y="16768"/>
                  </a:lnTo>
                  <a:lnTo>
                    <a:pt x="5883" y="68346"/>
                  </a:lnTo>
                  <a:lnTo>
                    <a:pt x="0" y="131226"/>
                  </a:lnTo>
                  <a:lnTo>
                    <a:pt x="4774" y="189141"/>
                  </a:lnTo>
                  <a:lnTo>
                    <a:pt x="13597" y="252574"/>
                  </a:lnTo>
                  <a:lnTo>
                    <a:pt x="18032" y="315822"/>
                  </a:lnTo>
                  <a:lnTo>
                    <a:pt x="19345" y="373427"/>
                  </a:lnTo>
                  <a:lnTo>
                    <a:pt x="19789" y="434549"/>
                  </a:lnTo>
                  <a:lnTo>
                    <a:pt x="1989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51753" y="2375524"/>
              <a:ext cx="213790" cy="414528"/>
            </a:xfrm>
            <a:custGeom>
              <a:avLst/>
              <a:gdLst/>
              <a:ahLst/>
              <a:cxnLst/>
              <a:rect l="0" t="0" r="0" b="0"/>
              <a:pathLst>
                <a:path w="213790" h="414528">
                  <a:moveTo>
                    <a:pt x="164682" y="98673"/>
                  </a:moveTo>
                  <a:lnTo>
                    <a:pt x="175861" y="87494"/>
                  </a:lnTo>
                  <a:lnTo>
                    <a:pt x="177984" y="79522"/>
                  </a:lnTo>
                  <a:lnTo>
                    <a:pt x="177223" y="58186"/>
                  </a:lnTo>
                  <a:lnTo>
                    <a:pt x="169866" y="39344"/>
                  </a:lnTo>
                  <a:lnTo>
                    <a:pt x="164628" y="31044"/>
                  </a:lnTo>
                  <a:lnTo>
                    <a:pt x="149450" y="18703"/>
                  </a:lnTo>
                  <a:lnTo>
                    <a:pt x="111111" y="1248"/>
                  </a:lnTo>
                  <a:lnTo>
                    <a:pt x="90570" y="0"/>
                  </a:lnTo>
                  <a:lnTo>
                    <a:pt x="48787" y="8732"/>
                  </a:lnTo>
                  <a:lnTo>
                    <a:pt x="40625" y="14146"/>
                  </a:lnTo>
                  <a:lnTo>
                    <a:pt x="9410" y="52316"/>
                  </a:lnTo>
                  <a:lnTo>
                    <a:pt x="2085" y="73001"/>
                  </a:lnTo>
                  <a:lnTo>
                    <a:pt x="0" y="96622"/>
                  </a:lnTo>
                  <a:lnTo>
                    <a:pt x="2973" y="118818"/>
                  </a:lnTo>
                  <a:lnTo>
                    <a:pt x="11313" y="137262"/>
                  </a:lnTo>
                  <a:lnTo>
                    <a:pt x="16813" y="145456"/>
                  </a:lnTo>
                  <a:lnTo>
                    <a:pt x="25158" y="150918"/>
                  </a:lnTo>
                  <a:lnTo>
                    <a:pt x="46909" y="156988"/>
                  </a:lnTo>
                  <a:lnTo>
                    <a:pt x="79874" y="154816"/>
                  </a:lnTo>
                  <a:lnTo>
                    <a:pt x="111868" y="141174"/>
                  </a:lnTo>
                  <a:lnTo>
                    <a:pt x="137985" y="122314"/>
                  </a:lnTo>
                  <a:lnTo>
                    <a:pt x="144544" y="121453"/>
                  </a:lnTo>
                  <a:lnTo>
                    <a:pt x="150087" y="124388"/>
                  </a:lnTo>
                  <a:lnTo>
                    <a:pt x="159365" y="137008"/>
                  </a:lnTo>
                  <a:lnTo>
                    <a:pt x="178482" y="189379"/>
                  </a:lnTo>
                  <a:lnTo>
                    <a:pt x="193881" y="241979"/>
                  </a:lnTo>
                  <a:lnTo>
                    <a:pt x="209338" y="277614"/>
                  </a:lnTo>
                  <a:lnTo>
                    <a:pt x="213789" y="318459"/>
                  </a:lnTo>
                  <a:lnTo>
                    <a:pt x="210684" y="350383"/>
                  </a:lnTo>
                  <a:lnTo>
                    <a:pt x="199165" y="374711"/>
                  </a:lnTo>
                  <a:lnTo>
                    <a:pt x="182347" y="392152"/>
                  </a:lnTo>
                  <a:lnTo>
                    <a:pt x="163175" y="403803"/>
                  </a:lnTo>
                  <a:lnTo>
                    <a:pt x="127061" y="411350"/>
                  </a:lnTo>
                  <a:lnTo>
                    <a:pt x="74106" y="413900"/>
                  </a:lnTo>
                  <a:lnTo>
                    <a:pt x="27812" y="414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14232" y="2425339"/>
              <a:ext cx="239116" cy="129927"/>
            </a:xfrm>
            <a:custGeom>
              <a:avLst/>
              <a:gdLst/>
              <a:ahLst/>
              <a:cxnLst/>
              <a:rect l="0" t="0" r="0" b="0"/>
              <a:pathLst>
                <a:path w="239116" h="129927">
                  <a:moveTo>
                    <a:pt x="197001" y="48858"/>
                  </a:moveTo>
                  <a:lnTo>
                    <a:pt x="172954" y="39282"/>
                  </a:lnTo>
                  <a:lnTo>
                    <a:pt x="131819" y="9454"/>
                  </a:lnTo>
                  <a:lnTo>
                    <a:pt x="108760" y="2099"/>
                  </a:lnTo>
                  <a:lnTo>
                    <a:pt x="82913" y="0"/>
                  </a:lnTo>
                  <a:lnTo>
                    <a:pt x="55828" y="2966"/>
                  </a:lnTo>
                  <a:lnTo>
                    <a:pt x="34432" y="11304"/>
                  </a:lnTo>
                  <a:lnTo>
                    <a:pt x="25450" y="16803"/>
                  </a:lnTo>
                  <a:lnTo>
                    <a:pt x="12352" y="32271"/>
                  </a:lnTo>
                  <a:lnTo>
                    <a:pt x="3800" y="52014"/>
                  </a:lnTo>
                  <a:lnTo>
                    <a:pt x="0" y="76387"/>
                  </a:lnTo>
                  <a:lnTo>
                    <a:pt x="4550" y="96578"/>
                  </a:lnTo>
                  <a:lnTo>
                    <a:pt x="9039" y="105237"/>
                  </a:lnTo>
                  <a:lnTo>
                    <a:pt x="23385" y="117979"/>
                  </a:lnTo>
                  <a:lnTo>
                    <a:pt x="42629" y="126372"/>
                  </a:lnTo>
                  <a:lnTo>
                    <a:pt x="78601" y="129926"/>
                  </a:lnTo>
                  <a:lnTo>
                    <a:pt x="101095" y="126612"/>
                  </a:lnTo>
                  <a:lnTo>
                    <a:pt x="119671" y="115001"/>
                  </a:lnTo>
                  <a:lnTo>
                    <a:pt x="134556" y="98142"/>
                  </a:lnTo>
                  <a:lnTo>
                    <a:pt x="145071" y="78950"/>
                  </a:lnTo>
                  <a:lnTo>
                    <a:pt x="149513" y="75938"/>
                  </a:lnTo>
                  <a:lnTo>
                    <a:pt x="153644" y="77440"/>
                  </a:lnTo>
                  <a:lnTo>
                    <a:pt x="174268" y="99477"/>
                  </a:lnTo>
                  <a:lnTo>
                    <a:pt x="199624" y="113899"/>
                  </a:lnTo>
                  <a:lnTo>
                    <a:pt x="216104" y="115589"/>
                  </a:lnTo>
                  <a:lnTo>
                    <a:pt x="239115" y="112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69160" y="2147813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31586" y="0"/>
                  </a:moveTo>
                  <a:lnTo>
                    <a:pt x="24350" y="28726"/>
                  </a:lnTo>
                  <a:lnTo>
                    <a:pt x="20863" y="77922"/>
                  </a:lnTo>
                  <a:lnTo>
                    <a:pt x="14111" y="131232"/>
                  </a:lnTo>
                  <a:lnTo>
                    <a:pt x="11590" y="188622"/>
                  </a:lnTo>
                  <a:lnTo>
                    <a:pt x="10843" y="238642"/>
                  </a:lnTo>
                  <a:lnTo>
                    <a:pt x="9452" y="296876"/>
                  </a:lnTo>
                  <a:lnTo>
                    <a:pt x="3321" y="35507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63295" y="1000207"/>
            <a:ext cx="6816598" cy="661962"/>
            <a:chOff x="663295" y="1000207"/>
            <a:chExt cx="6816598" cy="661962"/>
          </a:xfrm>
        </p:grpSpPr>
        <p:sp>
          <p:nvSpPr>
            <p:cNvPr id="29" name="Freeform 28"/>
            <p:cNvSpPr/>
            <p:nvPr/>
          </p:nvSpPr>
          <p:spPr>
            <a:xfrm>
              <a:off x="663295" y="1158134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42114" y="0"/>
                  </a:moveTo>
                  <a:lnTo>
                    <a:pt x="30935" y="11179"/>
                  </a:lnTo>
                  <a:lnTo>
                    <a:pt x="25447" y="29145"/>
                  </a:lnTo>
                  <a:lnTo>
                    <a:pt x="14399" y="85077"/>
                  </a:lnTo>
                  <a:lnTo>
                    <a:pt x="11293" y="140851"/>
                  </a:lnTo>
                  <a:lnTo>
                    <a:pt x="10755" y="190693"/>
                  </a:lnTo>
                  <a:lnTo>
                    <a:pt x="10595" y="239386"/>
                  </a:lnTo>
                  <a:lnTo>
                    <a:pt x="10542" y="297760"/>
                  </a:lnTo>
                  <a:lnTo>
                    <a:pt x="3295" y="35201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1135" y="1366627"/>
              <a:ext cx="196959" cy="157121"/>
            </a:xfrm>
            <a:custGeom>
              <a:avLst/>
              <a:gdLst/>
              <a:ahLst/>
              <a:cxnLst/>
              <a:rect l="0" t="0" r="0" b="0"/>
              <a:pathLst>
                <a:path w="196959" h="157121">
                  <a:moveTo>
                    <a:pt x="144315" y="54720"/>
                  </a:moveTo>
                  <a:lnTo>
                    <a:pt x="126335" y="30673"/>
                  </a:lnTo>
                  <a:lnTo>
                    <a:pt x="99993" y="10420"/>
                  </a:lnTo>
                  <a:lnTo>
                    <a:pt x="80163" y="716"/>
                  </a:lnTo>
                  <a:lnTo>
                    <a:pt x="69962" y="0"/>
                  </a:lnTo>
                  <a:lnTo>
                    <a:pt x="49268" y="5443"/>
                  </a:lnTo>
                  <a:lnTo>
                    <a:pt x="23476" y="21662"/>
                  </a:lnTo>
                  <a:lnTo>
                    <a:pt x="11450" y="40807"/>
                  </a:lnTo>
                  <a:lnTo>
                    <a:pt x="3376" y="64914"/>
                  </a:lnTo>
                  <a:lnTo>
                    <a:pt x="0" y="103624"/>
                  </a:lnTo>
                  <a:lnTo>
                    <a:pt x="3356" y="126758"/>
                  </a:lnTo>
                  <a:lnTo>
                    <a:pt x="14986" y="145618"/>
                  </a:lnTo>
                  <a:lnTo>
                    <a:pt x="23001" y="153923"/>
                  </a:lnTo>
                  <a:lnTo>
                    <a:pt x="31854" y="157120"/>
                  </a:lnTo>
                  <a:lnTo>
                    <a:pt x="41265" y="156912"/>
                  </a:lnTo>
                  <a:lnTo>
                    <a:pt x="81586" y="145356"/>
                  </a:lnTo>
                  <a:lnTo>
                    <a:pt x="89627" y="139710"/>
                  </a:lnTo>
                  <a:lnTo>
                    <a:pt x="101682" y="124079"/>
                  </a:lnTo>
                  <a:lnTo>
                    <a:pt x="115046" y="95548"/>
                  </a:lnTo>
                  <a:lnTo>
                    <a:pt x="118953" y="92467"/>
                  </a:lnTo>
                  <a:lnTo>
                    <a:pt x="122728" y="93922"/>
                  </a:lnTo>
                  <a:lnTo>
                    <a:pt x="130041" y="104898"/>
                  </a:lnTo>
                  <a:lnTo>
                    <a:pt x="137192" y="121475"/>
                  </a:lnTo>
                  <a:lnTo>
                    <a:pt x="144245" y="127299"/>
                  </a:lnTo>
                  <a:lnTo>
                    <a:pt x="164561" y="133771"/>
                  </a:lnTo>
                  <a:lnTo>
                    <a:pt x="173021" y="133157"/>
                  </a:lnTo>
                  <a:lnTo>
                    <a:pt x="179830" y="130408"/>
                  </a:lnTo>
                  <a:lnTo>
                    <a:pt x="196958" y="117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82590" y="1358176"/>
              <a:ext cx="101846" cy="161225"/>
            </a:xfrm>
            <a:custGeom>
              <a:avLst/>
              <a:gdLst/>
              <a:ahLst/>
              <a:cxnLst/>
              <a:rect l="0" t="0" r="0" b="0"/>
              <a:pathLst>
                <a:path w="101846" h="161225">
                  <a:moveTo>
                    <a:pt x="17617" y="63171"/>
                  </a:moveTo>
                  <a:lnTo>
                    <a:pt x="23206" y="125263"/>
                  </a:lnTo>
                  <a:lnTo>
                    <a:pt x="33235" y="161224"/>
                  </a:lnTo>
                  <a:lnTo>
                    <a:pt x="8169" y="104181"/>
                  </a:lnTo>
                  <a:lnTo>
                    <a:pt x="0" y="67783"/>
                  </a:lnTo>
                  <a:lnTo>
                    <a:pt x="4328" y="44164"/>
                  </a:lnTo>
                  <a:lnTo>
                    <a:pt x="8757" y="32952"/>
                  </a:lnTo>
                  <a:lnTo>
                    <a:pt x="16390" y="25477"/>
                  </a:lnTo>
                  <a:lnTo>
                    <a:pt x="78186" y="4605"/>
                  </a:lnTo>
                  <a:lnTo>
                    <a:pt x="1018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16020" y="1381595"/>
              <a:ext cx="129803" cy="280574"/>
            </a:xfrm>
            <a:custGeom>
              <a:avLst/>
              <a:gdLst/>
              <a:ahLst/>
              <a:cxnLst/>
              <a:rect l="0" t="0" r="0" b="0"/>
              <a:pathLst>
                <a:path w="129803" h="280574">
                  <a:moveTo>
                    <a:pt x="63171" y="92394"/>
                  </a:moveTo>
                  <a:lnTo>
                    <a:pt x="79939" y="81216"/>
                  </a:lnTo>
                  <a:lnTo>
                    <a:pt x="91291" y="66369"/>
                  </a:lnTo>
                  <a:lnTo>
                    <a:pt x="95956" y="57497"/>
                  </a:lnTo>
                  <a:lnTo>
                    <a:pt x="98019" y="38280"/>
                  </a:lnTo>
                  <a:lnTo>
                    <a:pt x="96932" y="28242"/>
                  </a:lnTo>
                  <a:lnTo>
                    <a:pt x="86365" y="10850"/>
                  </a:lnTo>
                  <a:lnTo>
                    <a:pt x="78634" y="2936"/>
                  </a:lnTo>
                  <a:lnTo>
                    <a:pt x="71140" y="0"/>
                  </a:lnTo>
                  <a:lnTo>
                    <a:pt x="63804" y="383"/>
                  </a:lnTo>
                  <a:lnTo>
                    <a:pt x="56574" y="2977"/>
                  </a:lnTo>
                  <a:lnTo>
                    <a:pt x="42302" y="15219"/>
                  </a:lnTo>
                  <a:lnTo>
                    <a:pt x="14075" y="51673"/>
                  </a:lnTo>
                  <a:lnTo>
                    <a:pt x="9375" y="71956"/>
                  </a:lnTo>
                  <a:lnTo>
                    <a:pt x="9760" y="82278"/>
                  </a:lnTo>
                  <a:lnTo>
                    <a:pt x="16426" y="99987"/>
                  </a:lnTo>
                  <a:lnTo>
                    <a:pt x="21479" y="107984"/>
                  </a:lnTo>
                  <a:lnTo>
                    <a:pt x="28358" y="112146"/>
                  </a:lnTo>
                  <a:lnTo>
                    <a:pt x="45359" y="113651"/>
                  </a:lnTo>
                  <a:lnTo>
                    <a:pt x="52466" y="110075"/>
                  </a:lnTo>
                  <a:lnTo>
                    <a:pt x="63483" y="96743"/>
                  </a:lnTo>
                  <a:lnTo>
                    <a:pt x="66888" y="96463"/>
                  </a:lnTo>
                  <a:lnTo>
                    <a:pt x="69159" y="100956"/>
                  </a:lnTo>
                  <a:lnTo>
                    <a:pt x="87873" y="159436"/>
                  </a:lnTo>
                  <a:lnTo>
                    <a:pt x="118633" y="217859"/>
                  </a:lnTo>
                  <a:lnTo>
                    <a:pt x="127985" y="239404"/>
                  </a:lnTo>
                  <a:lnTo>
                    <a:pt x="129802" y="260677"/>
                  </a:lnTo>
                  <a:lnTo>
                    <a:pt x="128649" y="271263"/>
                  </a:lnTo>
                  <a:lnTo>
                    <a:pt x="122031" y="277151"/>
                  </a:lnTo>
                  <a:lnTo>
                    <a:pt x="99080" y="280573"/>
                  </a:lnTo>
                  <a:lnTo>
                    <a:pt x="40195" y="279304"/>
                  </a:lnTo>
                  <a:lnTo>
                    <a:pt x="0" y="2608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27516" y="1334776"/>
              <a:ext cx="128009" cy="202385"/>
            </a:xfrm>
            <a:custGeom>
              <a:avLst/>
              <a:gdLst/>
              <a:ahLst/>
              <a:cxnLst/>
              <a:rect l="0" t="0" r="0" b="0"/>
              <a:pathLst>
                <a:path w="128009" h="202385">
                  <a:moveTo>
                    <a:pt x="25375" y="107628"/>
                  </a:moveTo>
                  <a:lnTo>
                    <a:pt x="36553" y="96449"/>
                  </a:lnTo>
                  <a:lnTo>
                    <a:pt x="54519" y="90961"/>
                  </a:lnTo>
                  <a:lnTo>
                    <a:pt x="98592" y="81849"/>
                  </a:lnTo>
                  <a:lnTo>
                    <a:pt x="116797" y="69264"/>
                  </a:lnTo>
                  <a:lnTo>
                    <a:pt x="124928" y="60995"/>
                  </a:lnTo>
                  <a:lnTo>
                    <a:pt x="128008" y="49633"/>
                  </a:lnTo>
                  <a:lnTo>
                    <a:pt x="125192" y="21411"/>
                  </a:lnTo>
                  <a:lnTo>
                    <a:pt x="118826" y="11545"/>
                  </a:lnTo>
                  <a:lnTo>
                    <a:pt x="109902" y="4968"/>
                  </a:lnTo>
                  <a:lnTo>
                    <a:pt x="99274" y="584"/>
                  </a:lnTo>
                  <a:lnTo>
                    <a:pt x="88679" y="0"/>
                  </a:lnTo>
                  <a:lnTo>
                    <a:pt x="67548" y="5591"/>
                  </a:lnTo>
                  <a:lnTo>
                    <a:pt x="41510" y="21893"/>
                  </a:lnTo>
                  <a:lnTo>
                    <a:pt x="13388" y="47130"/>
                  </a:lnTo>
                  <a:lnTo>
                    <a:pt x="2500" y="72941"/>
                  </a:lnTo>
                  <a:lnTo>
                    <a:pt x="0" y="100400"/>
                  </a:lnTo>
                  <a:lnTo>
                    <a:pt x="6688" y="120403"/>
                  </a:lnTo>
                  <a:lnTo>
                    <a:pt x="29197" y="155997"/>
                  </a:lnTo>
                  <a:lnTo>
                    <a:pt x="51250" y="173189"/>
                  </a:lnTo>
                  <a:lnTo>
                    <a:pt x="99074" y="202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29474" y="1295005"/>
              <a:ext cx="107687" cy="213814"/>
            </a:xfrm>
            <a:custGeom>
              <a:avLst/>
              <a:gdLst/>
              <a:ahLst/>
              <a:cxnLst/>
              <a:rect l="0" t="0" r="0" b="0"/>
              <a:pathLst>
                <a:path w="107687" h="213814">
                  <a:moveTo>
                    <a:pt x="23458" y="84228"/>
                  </a:moveTo>
                  <a:lnTo>
                    <a:pt x="23458" y="142845"/>
                  </a:lnTo>
                  <a:lnTo>
                    <a:pt x="34911" y="199442"/>
                  </a:lnTo>
                  <a:lnTo>
                    <a:pt x="38112" y="210170"/>
                  </a:lnTo>
                  <a:lnTo>
                    <a:pt x="37907" y="213813"/>
                  </a:lnTo>
                  <a:lnTo>
                    <a:pt x="35430" y="212732"/>
                  </a:lnTo>
                  <a:lnTo>
                    <a:pt x="9394" y="182562"/>
                  </a:lnTo>
                  <a:lnTo>
                    <a:pt x="440" y="160297"/>
                  </a:lnTo>
                  <a:lnTo>
                    <a:pt x="0" y="121455"/>
                  </a:lnTo>
                  <a:lnTo>
                    <a:pt x="7279" y="80310"/>
                  </a:lnTo>
                  <a:lnTo>
                    <a:pt x="12672" y="69918"/>
                  </a:lnTo>
                  <a:lnTo>
                    <a:pt x="68369" y="20938"/>
                  </a:lnTo>
                  <a:lnTo>
                    <a:pt x="91747" y="6204"/>
                  </a:lnTo>
                  <a:lnTo>
                    <a:pt x="1076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31917" y="1253646"/>
              <a:ext cx="2661213" cy="388799"/>
            </a:xfrm>
            <a:custGeom>
              <a:avLst/>
              <a:gdLst/>
              <a:ahLst/>
              <a:cxnLst/>
              <a:rect l="0" t="0" r="0" b="0"/>
              <a:pathLst>
                <a:path w="2661213" h="388799">
                  <a:moveTo>
                    <a:pt x="0" y="188758"/>
                  </a:moveTo>
                  <a:lnTo>
                    <a:pt x="24046" y="198333"/>
                  </a:lnTo>
                  <a:lnTo>
                    <a:pt x="85121" y="238636"/>
                  </a:lnTo>
                  <a:lnTo>
                    <a:pt x="147477" y="265334"/>
                  </a:lnTo>
                  <a:lnTo>
                    <a:pt x="189528" y="285512"/>
                  </a:lnTo>
                  <a:lnTo>
                    <a:pt x="240035" y="294697"/>
                  </a:lnTo>
                  <a:lnTo>
                    <a:pt x="298192" y="313496"/>
                  </a:lnTo>
                  <a:lnTo>
                    <a:pt x="360069" y="328821"/>
                  </a:lnTo>
                  <a:lnTo>
                    <a:pt x="408764" y="339572"/>
                  </a:lnTo>
                  <a:lnTo>
                    <a:pt x="469214" y="347620"/>
                  </a:lnTo>
                  <a:lnTo>
                    <a:pt x="529335" y="363074"/>
                  </a:lnTo>
                  <a:lnTo>
                    <a:pt x="583049" y="369479"/>
                  </a:lnTo>
                  <a:lnTo>
                    <a:pt x="640298" y="375666"/>
                  </a:lnTo>
                  <a:lnTo>
                    <a:pt x="697425" y="380618"/>
                  </a:lnTo>
                  <a:lnTo>
                    <a:pt x="755686" y="386375"/>
                  </a:lnTo>
                  <a:lnTo>
                    <a:pt x="809993" y="388081"/>
                  </a:lnTo>
                  <a:lnTo>
                    <a:pt x="866248" y="388586"/>
                  </a:lnTo>
                  <a:lnTo>
                    <a:pt x="927370" y="388736"/>
                  </a:lnTo>
                  <a:lnTo>
                    <a:pt x="989934" y="388781"/>
                  </a:lnTo>
                  <a:lnTo>
                    <a:pt x="1046686" y="388794"/>
                  </a:lnTo>
                  <a:lnTo>
                    <a:pt x="1099376" y="388798"/>
                  </a:lnTo>
                  <a:lnTo>
                    <a:pt x="1159442" y="385679"/>
                  </a:lnTo>
                  <a:lnTo>
                    <a:pt x="1212334" y="383585"/>
                  </a:lnTo>
                  <a:lnTo>
                    <a:pt x="1238375" y="385312"/>
                  </a:lnTo>
                  <a:lnTo>
                    <a:pt x="1293047" y="376889"/>
                  </a:lnTo>
                  <a:lnTo>
                    <a:pt x="1340828" y="373572"/>
                  </a:lnTo>
                  <a:lnTo>
                    <a:pt x="1365674" y="375012"/>
                  </a:lnTo>
                  <a:lnTo>
                    <a:pt x="1426537" y="368931"/>
                  </a:lnTo>
                  <a:lnTo>
                    <a:pt x="1476444" y="360741"/>
                  </a:lnTo>
                  <a:lnTo>
                    <a:pt x="1526969" y="357089"/>
                  </a:lnTo>
                  <a:lnTo>
                    <a:pt x="1589739" y="345967"/>
                  </a:lnTo>
                  <a:lnTo>
                    <a:pt x="1652955" y="332824"/>
                  </a:lnTo>
                  <a:lnTo>
                    <a:pt x="1716139" y="320352"/>
                  </a:lnTo>
                  <a:lnTo>
                    <a:pt x="1769955" y="313536"/>
                  </a:lnTo>
                  <a:lnTo>
                    <a:pt x="1817487" y="300988"/>
                  </a:lnTo>
                  <a:lnTo>
                    <a:pt x="1876024" y="285572"/>
                  </a:lnTo>
                  <a:lnTo>
                    <a:pt x="1937822" y="270476"/>
                  </a:lnTo>
                  <a:lnTo>
                    <a:pt x="2000585" y="254304"/>
                  </a:lnTo>
                  <a:lnTo>
                    <a:pt x="2060516" y="238984"/>
                  </a:lnTo>
                  <a:lnTo>
                    <a:pt x="2115319" y="222747"/>
                  </a:lnTo>
                  <a:lnTo>
                    <a:pt x="2159242" y="207407"/>
                  </a:lnTo>
                  <a:lnTo>
                    <a:pt x="2182138" y="195877"/>
                  </a:lnTo>
                  <a:lnTo>
                    <a:pt x="2244497" y="175823"/>
                  </a:lnTo>
                  <a:lnTo>
                    <a:pt x="2295783" y="159579"/>
                  </a:lnTo>
                  <a:lnTo>
                    <a:pt x="2344904" y="147357"/>
                  </a:lnTo>
                  <a:lnTo>
                    <a:pt x="2397835" y="132747"/>
                  </a:lnTo>
                  <a:lnTo>
                    <a:pt x="2450491" y="104124"/>
                  </a:lnTo>
                  <a:lnTo>
                    <a:pt x="2491999" y="90112"/>
                  </a:lnTo>
                  <a:lnTo>
                    <a:pt x="2544827" y="81665"/>
                  </a:lnTo>
                  <a:lnTo>
                    <a:pt x="2600582" y="69078"/>
                  </a:lnTo>
                  <a:lnTo>
                    <a:pt x="2639546" y="53211"/>
                  </a:lnTo>
                  <a:lnTo>
                    <a:pt x="2644091" y="48091"/>
                  </a:lnTo>
                  <a:lnTo>
                    <a:pt x="2643611" y="43507"/>
                  </a:lnTo>
                  <a:lnTo>
                    <a:pt x="2617625" y="22156"/>
                  </a:lnTo>
                  <a:lnTo>
                    <a:pt x="2588834" y="7853"/>
                  </a:lnTo>
                  <a:lnTo>
                    <a:pt x="2548617" y="945"/>
                  </a:lnTo>
                  <a:lnTo>
                    <a:pt x="2556795" y="0"/>
                  </a:lnTo>
                  <a:lnTo>
                    <a:pt x="2617437" y="23030"/>
                  </a:lnTo>
                  <a:lnTo>
                    <a:pt x="2651949" y="34108"/>
                  </a:lnTo>
                  <a:lnTo>
                    <a:pt x="2658209" y="41205"/>
                  </a:lnTo>
                  <a:lnTo>
                    <a:pt x="2661212" y="50615"/>
                  </a:lnTo>
                  <a:lnTo>
                    <a:pt x="2660260" y="73548"/>
                  </a:lnTo>
                  <a:lnTo>
                    <a:pt x="2646570" y="110428"/>
                  </a:lnTo>
                  <a:lnTo>
                    <a:pt x="2611067" y="167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10740" y="1210065"/>
              <a:ext cx="182895" cy="233123"/>
            </a:xfrm>
            <a:custGeom>
              <a:avLst/>
              <a:gdLst/>
              <a:ahLst/>
              <a:cxnLst/>
              <a:rect l="0" t="0" r="0" b="0"/>
              <a:pathLst>
                <a:path w="182895" h="233123">
                  <a:moveTo>
                    <a:pt x="137571" y="42826"/>
                  </a:moveTo>
                  <a:lnTo>
                    <a:pt x="127996" y="18779"/>
                  </a:lnTo>
                  <a:lnTo>
                    <a:pt x="117328" y="4452"/>
                  </a:lnTo>
                  <a:lnTo>
                    <a:pt x="108867" y="866"/>
                  </a:lnTo>
                  <a:lnTo>
                    <a:pt x="86989" y="0"/>
                  </a:lnTo>
                  <a:lnTo>
                    <a:pt x="53953" y="6090"/>
                  </a:lnTo>
                  <a:lnTo>
                    <a:pt x="21938" y="20893"/>
                  </a:lnTo>
                  <a:lnTo>
                    <a:pt x="7020" y="36587"/>
                  </a:lnTo>
                  <a:lnTo>
                    <a:pt x="1404" y="45686"/>
                  </a:lnTo>
                  <a:lnTo>
                    <a:pt x="0" y="54091"/>
                  </a:lnTo>
                  <a:lnTo>
                    <a:pt x="1403" y="62034"/>
                  </a:lnTo>
                  <a:lnTo>
                    <a:pt x="4678" y="69669"/>
                  </a:lnTo>
                  <a:lnTo>
                    <a:pt x="20796" y="81272"/>
                  </a:lnTo>
                  <a:lnTo>
                    <a:pt x="82679" y="102004"/>
                  </a:lnTo>
                  <a:lnTo>
                    <a:pt x="121567" y="114042"/>
                  </a:lnTo>
                  <a:lnTo>
                    <a:pt x="140596" y="125560"/>
                  </a:lnTo>
                  <a:lnTo>
                    <a:pt x="164464" y="150788"/>
                  </a:lnTo>
                  <a:lnTo>
                    <a:pt x="180764" y="180489"/>
                  </a:lnTo>
                  <a:lnTo>
                    <a:pt x="182894" y="201106"/>
                  </a:lnTo>
                  <a:lnTo>
                    <a:pt x="181825" y="211517"/>
                  </a:lnTo>
                  <a:lnTo>
                    <a:pt x="176432" y="219627"/>
                  </a:lnTo>
                  <a:lnTo>
                    <a:pt x="157962" y="231758"/>
                  </a:lnTo>
                  <a:lnTo>
                    <a:pt x="147656" y="233122"/>
                  </a:lnTo>
                  <a:lnTo>
                    <a:pt x="95399" y="218173"/>
                  </a:lnTo>
                  <a:lnTo>
                    <a:pt x="32286" y="190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43067" y="1282813"/>
              <a:ext cx="277075" cy="149063"/>
            </a:xfrm>
            <a:custGeom>
              <a:avLst/>
              <a:gdLst/>
              <a:ahLst/>
              <a:cxnLst/>
              <a:rect l="0" t="0" r="0" b="0"/>
              <a:pathLst>
                <a:path w="277075" h="149063">
                  <a:moveTo>
                    <a:pt x="0" y="33249"/>
                  </a:moveTo>
                  <a:lnTo>
                    <a:pt x="3120" y="75940"/>
                  </a:lnTo>
                  <a:lnTo>
                    <a:pt x="9553" y="127128"/>
                  </a:lnTo>
                  <a:lnTo>
                    <a:pt x="10095" y="119037"/>
                  </a:lnTo>
                  <a:lnTo>
                    <a:pt x="1426" y="58458"/>
                  </a:lnTo>
                  <a:lnTo>
                    <a:pt x="6012" y="23950"/>
                  </a:lnTo>
                  <a:lnTo>
                    <a:pt x="11027" y="15352"/>
                  </a:lnTo>
                  <a:lnTo>
                    <a:pt x="25958" y="2678"/>
                  </a:lnTo>
                  <a:lnTo>
                    <a:pt x="34853" y="0"/>
                  </a:lnTo>
                  <a:lnTo>
                    <a:pt x="54095" y="144"/>
                  </a:lnTo>
                  <a:lnTo>
                    <a:pt x="71226" y="7227"/>
                  </a:lnTo>
                  <a:lnTo>
                    <a:pt x="86638" y="19344"/>
                  </a:lnTo>
                  <a:lnTo>
                    <a:pt x="107299" y="45896"/>
                  </a:lnTo>
                  <a:lnTo>
                    <a:pt x="117099" y="65776"/>
                  </a:lnTo>
                  <a:lnTo>
                    <a:pt x="121350" y="68972"/>
                  </a:lnTo>
                  <a:lnTo>
                    <a:pt x="125353" y="67593"/>
                  </a:lnTo>
                  <a:lnTo>
                    <a:pt x="132922" y="56701"/>
                  </a:lnTo>
                  <a:lnTo>
                    <a:pt x="156440" y="11121"/>
                  </a:lnTo>
                  <a:lnTo>
                    <a:pt x="165125" y="5629"/>
                  </a:lnTo>
                  <a:lnTo>
                    <a:pt x="187253" y="2646"/>
                  </a:lnTo>
                  <a:lnTo>
                    <a:pt x="206446" y="8339"/>
                  </a:lnTo>
                  <a:lnTo>
                    <a:pt x="222775" y="19838"/>
                  </a:lnTo>
                  <a:lnTo>
                    <a:pt x="259462" y="65841"/>
                  </a:lnTo>
                  <a:lnTo>
                    <a:pt x="275099" y="102307"/>
                  </a:lnTo>
                  <a:lnTo>
                    <a:pt x="277074" y="122823"/>
                  </a:lnTo>
                  <a:lnTo>
                    <a:pt x="273741" y="149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79027" y="1283664"/>
              <a:ext cx="190466" cy="143840"/>
            </a:xfrm>
            <a:custGeom>
              <a:avLst/>
              <a:gdLst/>
              <a:ahLst/>
              <a:cxnLst/>
              <a:rect l="0" t="0" r="0" b="0"/>
              <a:pathLst>
                <a:path w="190466" h="143840">
                  <a:moveTo>
                    <a:pt x="106237" y="74512"/>
                  </a:moveTo>
                  <a:lnTo>
                    <a:pt x="103117" y="31820"/>
                  </a:lnTo>
                  <a:lnTo>
                    <a:pt x="100648" y="21484"/>
                  </a:lnTo>
                  <a:lnTo>
                    <a:pt x="95492" y="13424"/>
                  </a:lnTo>
                  <a:lnTo>
                    <a:pt x="80404" y="1348"/>
                  </a:lnTo>
                  <a:lnTo>
                    <a:pt x="71468" y="0"/>
                  </a:lnTo>
                  <a:lnTo>
                    <a:pt x="52179" y="4740"/>
                  </a:lnTo>
                  <a:lnTo>
                    <a:pt x="27179" y="20564"/>
                  </a:lnTo>
                  <a:lnTo>
                    <a:pt x="4953" y="51248"/>
                  </a:lnTo>
                  <a:lnTo>
                    <a:pt x="0" y="76651"/>
                  </a:lnTo>
                  <a:lnTo>
                    <a:pt x="6353" y="125497"/>
                  </a:lnTo>
                  <a:lnTo>
                    <a:pt x="12741" y="131899"/>
                  </a:lnTo>
                  <a:lnTo>
                    <a:pt x="21680" y="134996"/>
                  </a:lnTo>
                  <a:lnTo>
                    <a:pt x="32318" y="135892"/>
                  </a:lnTo>
                  <a:lnTo>
                    <a:pt x="50378" y="130648"/>
                  </a:lnTo>
                  <a:lnTo>
                    <a:pt x="58469" y="125974"/>
                  </a:lnTo>
                  <a:lnTo>
                    <a:pt x="70579" y="108302"/>
                  </a:lnTo>
                  <a:lnTo>
                    <a:pt x="75446" y="97039"/>
                  </a:lnTo>
                  <a:lnTo>
                    <a:pt x="81030" y="91869"/>
                  </a:lnTo>
                  <a:lnTo>
                    <a:pt x="87093" y="90763"/>
                  </a:lnTo>
                  <a:lnTo>
                    <a:pt x="93474" y="92365"/>
                  </a:lnTo>
                  <a:lnTo>
                    <a:pt x="106804" y="103503"/>
                  </a:lnTo>
                  <a:lnTo>
                    <a:pt x="134425" y="139250"/>
                  </a:lnTo>
                  <a:lnTo>
                    <a:pt x="142576" y="143407"/>
                  </a:lnTo>
                  <a:lnTo>
                    <a:pt x="151520" y="143839"/>
                  </a:lnTo>
                  <a:lnTo>
                    <a:pt x="190465" y="137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90549" y="1105492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129" y="141375"/>
                  </a:lnTo>
                  <a:lnTo>
                    <a:pt x="38" y="190197"/>
                  </a:lnTo>
                  <a:lnTo>
                    <a:pt x="6074" y="247446"/>
                  </a:lnTo>
                  <a:lnTo>
                    <a:pt x="1546" y="29376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65852" y="1105492"/>
              <a:ext cx="29983" cy="305327"/>
            </a:xfrm>
            <a:custGeom>
              <a:avLst/>
              <a:gdLst/>
              <a:ahLst/>
              <a:cxnLst/>
              <a:rect l="0" t="0" r="0" b="0"/>
              <a:pathLst>
                <a:path w="29983" h="305327">
                  <a:moveTo>
                    <a:pt x="29982" y="0"/>
                  </a:moveTo>
                  <a:lnTo>
                    <a:pt x="20917" y="58617"/>
                  </a:lnTo>
                  <a:lnTo>
                    <a:pt x="12507" y="120026"/>
                  </a:lnTo>
                  <a:lnTo>
                    <a:pt x="6513" y="181549"/>
                  </a:lnTo>
                  <a:lnTo>
                    <a:pt x="0" y="244092"/>
                  </a:lnTo>
                  <a:lnTo>
                    <a:pt x="892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37948" y="1260619"/>
              <a:ext cx="144526" cy="150618"/>
            </a:xfrm>
            <a:custGeom>
              <a:avLst/>
              <a:gdLst/>
              <a:ahLst/>
              <a:cxnLst/>
              <a:rect l="0" t="0" r="0" b="0"/>
              <a:pathLst>
                <a:path w="144526" h="150618">
                  <a:moveTo>
                    <a:pt x="0" y="97557"/>
                  </a:moveTo>
                  <a:lnTo>
                    <a:pt x="11179" y="86378"/>
                  </a:lnTo>
                  <a:lnTo>
                    <a:pt x="29145" y="80890"/>
                  </a:lnTo>
                  <a:lnTo>
                    <a:pt x="91143" y="68672"/>
                  </a:lnTo>
                  <a:lnTo>
                    <a:pt x="124101" y="57543"/>
                  </a:lnTo>
                  <a:lnTo>
                    <a:pt x="141334" y="46238"/>
                  </a:lnTo>
                  <a:lnTo>
                    <a:pt x="144525" y="38777"/>
                  </a:lnTo>
                  <a:lnTo>
                    <a:pt x="144314" y="30295"/>
                  </a:lnTo>
                  <a:lnTo>
                    <a:pt x="141833" y="21130"/>
                  </a:lnTo>
                  <a:lnTo>
                    <a:pt x="136669" y="13850"/>
                  </a:lnTo>
                  <a:lnTo>
                    <a:pt x="121573" y="2642"/>
                  </a:lnTo>
                  <a:lnTo>
                    <a:pt x="100046" y="0"/>
                  </a:lnTo>
                  <a:lnTo>
                    <a:pt x="36745" y="4771"/>
                  </a:lnTo>
                  <a:lnTo>
                    <a:pt x="17891" y="13815"/>
                  </a:lnTo>
                  <a:lnTo>
                    <a:pt x="11927" y="23011"/>
                  </a:lnTo>
                  <a:lnTo>
                    <a:pt x="3534" y="62731"/>
                  </a:lnTo>
                  <a:lnTo>
                    <a:pt x="1571" y="90658"/>
                  </a:lnTo>
                  <a:lnTo>
                    <a:pt x="6937" y="112428"/>
                  </a:lnTo>
                  <a:lnTo>
                    <a:pt x="29447" y="145468"/>
                  </a:lnTo>
                  <a:lnTo>
                    <a:pt x="37178" y="149385"/>
                  </a:lnTo>
                  <a:lnTo>
                    <a:pt x="55129" y="150617"/>
                  </a:lnTo>
                  <a:lnTo>
                    <a:pt x="94757" y="139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41282" y="1284476"/>
              <a:ext cx="133579" cy="169062"/>
            </a:xfrm>
            <a:custGeom>
              <a:avLst/>
              <a:gdLst/>
              <a:ahLst/>
              <a:cxnLst/>
              <a:rect l="0" t="0" r="0" b="0"/>
              <a:pathLst>
                <a:path w="133579" h="169062">
                  <a:moveTo>
                    <a:pt x="7236" y="21057"/>
                  </a:moveTo>
                  <a:lnTo>
                    <a:pt x="0" y="49783"/>
                  </a:lnTo>
                  <a:lnTo>
                    <a:pt x="477" y="113169"/>
                  </a:lnTo>
                  <a:lnTo>
                    <a:pt x="11490" y="165854"/>
                  </a:lnTo>
                  <a:lnTo>
                    <a:pt x="13582" y="169061"/>
                  </a:lnTo>
                  <a:lnTo>
                    <a:pt x="14976" y="166520"/>
                  </a:lnTo>
                  <a:lnTo>
                    <a:pt x="15355" y="152388"/>
                  </a:lnTo>
                  <a:lnTo>
                    <a:pt x="2947" y="98966"/>
                  </a:lnTo>
                  <a:lnTo>
                    <a:pt x="4145" y="64419"/>
                  </a:lnTo>
                  <a:lnTo>
                    <a:pt x="15221" y="45788"/>
                  </a:lnTo>
                  <a:lnTo>
                    <a:pt x="23088" y="37544"/>
                  </a:lnTo>
                  <a:lnTo>
                    <a:pt x="62106" y="20353"/>
                  </a:lnTo>
                  <a:lnTo>
                    <a:pt x="120931" y="3489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02442" y="1031792"/>
              <a:ext cx="146201" cy="463255"/>
            </a:xfrm>
            <a:custGeom>
              <a:avLst/>
              <a:gdLst/>
              <a:ahLst/>
              <a:cxnLst/>
              <a:rect l="0" t="0" r="0" b="0"/>
              <a:pathLst>
                <a:path w="146201" h="463255">
                  <a:moveTo>
                    <a:pt x="146200" y="0"/>
                  </a:moveTo>
                  <a:lnTo>
                    <a:pt x="87637" y="49498"/>
                  </a:lnTo>
                  <a:lnTo>
                    <a:pt x="51589" y="98849"/>
                  </a:lnTo>
                  <a:lnTo>
                    <a:pt x="23396" y="151717"/>
                  </a:lnTo>
                  <a:lnTo>
                    <a:pt x="4873" y="208390"/>
                  </a:lnTo>
                  <a:lnTo>
                    <a:pt x="0" y="271577"/>
                  </a:lnTo>
                  <a:lnTo>
                    <a:pt x="4627" y="323877"/>
                  </a:lnTo>
                  <a:lnTo>
                    <a:pt x="25212" y="374068"/>
                  </a:lnTo>
                  <a:lnTo>
                    <a:pt x="72608" y="434293"/>
                  </a:lnTo>
                  <a:lnTo>
                    <a:pt x="93558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090621" y="1284807"/>
              <a:ext cx="247535" cy="178655"/>
            </a:xfrm>
            <a:custGeom>
              <a:avLst/>
              <a:gdLst/>
              <a:ahLst/>
              <a:cxnLst/>
              <a:rect l="0" t="0" r="0" b="0"/>
              <a:pathLst>
                <a:path w="247535" h="178655">
                  <a:moveTo>
                    <a:pt x="36964" y="41783"/>
                  </a:moveTo>
                  <a:lnTo>
                    <a:pt x="40084" y="84475"/>
                  </a:lnTo>
                  <a:lnTo>
                    <a:pt x="46029" y="131714"/>
                  </a:lnTo>
                  <a:lnTo>
                    <a:pt x="41470" y="166695"/>
                  </a:lnTo>
                  <a:lnTo>
                    <a:pt x="38799" y="170682"/>
                  </a:lnTo>
                  <a:lnTo>
                    <a:pt x="35848" y="169829"/>
                  </a:lnTo>
                  <a:lnTo>
                    <a:pt x="17117" y="137656"/>
                  </a:lnTo>
                  <a:lnTo>
                    <a:pt x="3805" y="75711"/>
                  </a:lnTo>
                  <a:lnTo>
                    <a:pt x="0" y="52183"/>
                  </a:lnTo>
                  <a:lnTo>
                    <a:pt x="2209" y="26128"/>
                  </a:lnTo>
                  <a:lnTo>
                    <a:pt x="6775" y="16139"/>
                  </a:lnTo>
                  <a:lnTo>
                    <a:pt x="21207" y="1920"/>
                  </a:lnTo>
                  <a:lnTo>
                    <a:pt x="29969" y="0"/>
                  </a:lnTo>
                  <a:lnTo>
                    <a:pt x="49063" y="4105"/>
                  </a:lnTo>
                  <a:lnTo>
                    <a:pt x="79544" y="19571"/>
                  </a:lnTo>
                  <a:lnTo>
                    <a:pt x="105213" y="44560"/>
                  </a:lnTo>
                  <a:lnTo>
                    <a:pt x="130541" y="94792"/>
                  </a:lnTo>
                  <a:lnTo>
                    <a:pt x="134444" y="105198"/>
                  </a:lnTo>
                  <a:lnTo>
                    <a:pt x="134706" y="109796"/>
                  </a:lnTo>
                  <a:lnTo>
                    <a:pt x="132541" y="110522"/>
                  </a:lnTo>
                  <a:lnTo>
                    <a:pt x="128758" y="108666"/>
                  </a:lnTo>
                  <a:lnTo>
                    <a:pt x="124555" y="91006"/>
                  </a:lnTo>
                  <a:lnTo>
                    <a:pt x="125308" y="54418"/>
                  </a:lnTo>
                  <a:lnTo>
                    <a:pt x="127445" y="43187"/>
                  </a:lnTo>
                  <a:lnTo>
                    <a:pt x="133550" y="35700"/>
                  </a:lnTo>
                  <a:lnTo>
                    <a:pt x="152811" y="27381"/>
                  </a:lnTo>
                  <a:lnTo>
                    <a:pt x="163328" y="28673"/>
                  </a:lnTo>
                  <a:lnTo>
                    <a:pt x="184373" y="39466"/>
                  </a:lnTo>
                  <a:lnTo>
                    <a:pt x="215952" y="65273"/>
                  </a:lnTo>
                  <a:lnTo>
                    <a:pt x="230768" y="88098"/>
                  </a:lnTo>
                  <a:lnTo>
                    <a:pt x="240083" y="113840"/>
                  </a:lnTo>
                  <a:lnTo>
                    <a:pt x="246063" y="159135"/>
                  </a:lnTo>
                  <a:lnTo>
                    <a:pt x="247534" y="178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50879" y="1263419"/>
              <a:ext cx="122752" cy="212230"/>
            </a:xfrm>
            <a:custGeom>
              <a:avLst/>
              <a:gdLst/>
              <a:ahLst/>
              <a:cxnLst/>
              <a:rect l="0" t="0" r="0" b="0"/>
              <a:pathLst>
                <a:path w="122752" h="212230">
                  <a:moveTo>
                    <a:pt x="8333" y="84228"/>
                  </a:moveTo>
                  <a:lnTo>
                    <a:pt x="0" y="121706"/>
                  </a:lnTo>
                  <a:lnTo>
                    <a:pt x="1120" y="145339"/>
                  </a:lnTo>
                  <a:lnTo>
                    <a:pt x="14904" y="177204"/>
                  </a:lnTo>
                  <a:lnTo>
                    <a:pt x="27242" y="194181"/>
                  </a:lnTo>
                  <a:lnTo>
                    <a:pt x="52930" y="211303"/>
                  </a:lnTo>
                  <a:lnTo>
                    <a:pt x="62631" y="212229"/>
                  </a:lnTo>
                  <a:lnTo>
                    <a:pt x="82768" y="207018"/>
                  </a:lnTo>
                  <a:lnTo>
                    <a:pt x="100297" y="193784"/>
                  </a:lnTo>
                  <a:lnTo>
                    <a:pt x="108247" y="185341"/>
                  </a:lnTo>
                  <a:lnTo>
                    <a:pt x="117080" y="163482"/>
                  </a:lnTo>
                  <a:lnTo>
                    <a:pt x="122751" y="105732"/>
                  </a:lnTo>
                  <a:lnTo>
                    <a:pt x="115465" y="47575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59253" y="1116020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6" y="159756"/>
                  </a:lnTo>
                  <a:lnTo>
                    <a:pt x="10095" y="208642"/>
                  </a:lnTo>
                  <a:lnTo>
                    <a:pt x="10443" y="269158"/>
                  </a:lnTo>
                  <a:lnTo>
                    <a:pt x="10512" y="319932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17615" y="1158134"/>
              <a:ext cx="20624" cy="305328"/>
            </a:xfrm>
            <a:custGeom>
              <a:avLst/>
              <a:gdLst/>
              <a:ahLst/>
              <a:cxnLst/>
              <a:rect l="0" t="0" r="0" b="0"/>
              <a:pathLst>
                <a:path w="20624" h="305328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59505"/>
                  </a:lnTo>
                  <a:lnTo>
                    <a:pt x="8670" y="210388"/>
                  </a:lnTo>
                  <a:lnTo>
                    <a:pt x="10983" y="273229"/>
                  </a:lnTo>
                  <a:lnTo>
                    <a:pt x="2062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01368" y="1273948"/>
              <a:ext cx="200042" cy="35455"/>
            </a:xfrm>
            <a:custGeom>
              <a:avLst/>
              <a:gdLst/>
              <a:ahLst/>
              <a:cxnLst/>
              <a:rect l="0" t="0" r="0" b="0"/>
              <a:pathLst>
                <a:path w="200042" h="35455">
                  <a:moveTo>
                    <a:pt x="200041" y="0"/>
                  </a:moveTo>
                  <a:lnTo>
                    <a:pt x="188863" y="11178"/>
                  </a:lnTo>
                  <a:lnTo>
                    <a:pt x="170896" y="16666"/>
                  </a:lnTo>
                  <a:lnTo>
                    <a:pt x="115645" y="25779"/>
                  </a:lnTo>
                  <a:lnTo>
                    <a:pt x="65590" y="35454"/>
                  </a:lnTo>
                  <a:lnTo>
                    <a:pt x="11064" y="3290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43523" y="136870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54052" y="1273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48808" y="1326099"/>
              <a:ext cx="137445" cy="280173"/>
            </a:xfrm>
            <a:custGeom>
              <a:avLst/>
              <a:gdLst/>
              <a:ahLst/>
              <a:cxnLst/>
              <a:rect l="0" t="0" r="0" b="0"/>
              <a:pathLst>
                <a:path w="137445" h="280173">
                  <a:moveTo>
                    <a:pt x="0" y="105776"/>
                  </a:moveTo>
                  <a:lnTo>
                    <a:pt x="16788" y="168057"/>
                  </a:lnTo>
                  <a:lnTo>
                    <a:pt x="26084" y="230383"/>
                  </a:lnTo>
                  <a:lnTo>
                    <a:pt x="30499" y="280172"/>
                  </a:lnTo>
                  <a:lnTo>
                    <a:pt x="30861" y="279362"/>
                  </a:lnTo>
                  <a:lnTo>
                    <a:pt x="30093" y="267153"/>
                  </a:lnTo>
                  <a:lnTo>
                    <a:pt x="16889" y="209479"/>
                  </a:lnTo>
                  <a:lnTo>
                    <a:pt x="6824" y="160420"/>
                  </a:lnTo>
                  <a:lnTo>
                    <a:pt x="1348" y="99846"/>
                  </a:lnTo>
                  <a:lnTo>
                    <a:pt x="266" y="42820"/>
                  </a:lnTo>
                  <a:lnTo>
                    <a:pt x="177" y="28711"/>
                  </a:lnTo>
                  <a:lnTo>
                    <a:pt x="3628" y="18134"/>
                  </a:lnTo>
                  <a:lnTo>
                    <a:pt x="16820" y="3263"/>
                  </a:lnTo>
                  <a:lnTo>
                    <a:pt x="26422" y="0"/>
                  </a:lnTo>
                  <a:lnTo>
                    <a:pt x="61121" y="995"/>
                  </a:lnTo>
                  <a:lnTo>
                    <a:pt x="83317" y="5785"/>
                  </a:lnTo>
                  <a:lnTo>
                    <a:pt x="101760" y="18052"/>
                  </a:lnTo>
                  <a:lnTo>
                    <a:pt x="132665" y="48934"/>
                  </a:lnTo>
                  <a:lnTo>
                    <a:pt x="136406" y="58522"/>
                  </a:lnTo>
                  <a:lnTo>
                    <a:pt x="137444" y="81655"/>
                  </a:lnTo>
                  <a:lnTo>
                    <a:pt x="130886" y="101295"/>
                  </a:lnTo>
                  <a:lnTo>
                    <a:pt x="125863" y="109808"/>
                  </a:lnTo>
                  <a:lnTo>
                    <a:pt x="110921" y="122386"/>
                  </a:lnTo>
                  <a:lnTo>
                    <a:pt x="102023" y="127378"/>
                  </a:lnTo>
                  <a:lnTo>
                    <a:pt x="61554" y="134404"/>
                  </a:lnTo>
                  <a:lnTo>
                    <a:pt x="41786" y="132927"/>
                  </a:lnTo>
                  <a:lnTo>
                    <a:pt x="21057" y="126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19312" y="1052849"/>
              <a:ext cx="19010" cy="400084"/>
            </a:xfrm>
            <a:custGeom>
              <a:avLst/>
              <a:gdLst/>
              <a:ahLst/>
              <a:cxnLst/>
              <a:rect l="0" t="0" r="0" b="0"/>
              <a:pathLst>
                <a:path w="19010" h="400084">
                  <a:moveTo>
                    <a:pt x="8480" y="0"/>
                  </a:moveTo>
                  <a:lnTo>
                    <a:pt x="2892" y="16768"/>
                  </a:lnTo>
                  <a:lnTo>
                    <a:pt x="3267" y="34359"/>
                  </a:lnTo>
                  <a:lnTo>
                    <a:pt x="4994" y="55045"/>
                  </a:lnTo>
                  <a:lnTo>
                    <a:pt x="2809" y="109573"/>
                  </a:lnTo>
                  <a:lnTo>
                    <a:pt x="7360" y="170733"/>
                  </a:lnTo>
                  <a:lnTo>
                    <a:pt x="0" y="233660"/>
                  </a:lnTo>
                  <a:lnTo>
                    <a:pt x="3946" y="293770"/>
                  </a:lnTo>
                  <a:lnTo>
                    <a:pt x="7137" y="344666"/>
                  </a:lnTo>
                  <a:lnTo>
                    <a:pt x="1900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01492" y="1358176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90964" y="1347647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126342" y="0"/>
                  </a:moveTo>
                  <a:lnTo>
                    <a:pt x="109574" y="5589"/>
                  </a:lnTo>
                  <a:lnTo>
                    <a:pt x="103465" y="11915"/>
                  </a:lnTo>
                  <a:lnTo>
                    <a:pt x="77665" y="74837"/>
                  </a:lnTo>
                  <a:lnTo>
                    <a:pt x="63261" y="130380"/>
                  </a:lnTo>
                  <a:lnTo>
                    <a:pt x="49151" y="186151"/>
                  </a:lnTo>
                  <a:lnTo>
                    <a:pt x="23254" y="241713"/>
                  </a:lnTo>
                  <a:lnTo>
                    <a:pt x="3312" y="29281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32773" y="1000207"/>
              <a:ext cx="147120" cy="526426"/>
            </a:xfrm>
            <a:custGeom>
              <a:avLst/>
              <a:gdLst/>
              <a:ahLst/>
              <a:cxnLst/>
              <a:rect l="0" t="0" r="0" b="0"/>
              <a:pathLst>
                <a:path w="147120" h="526426">
                  <a:moveTo>
                    <a:pt x="5589" y="0"/>
                  </a:moveTo>
                  <a:lnTo>
                    <a:pt x="0" y="16767"/>
                  </a:lnTo>
                  <a:lnTo>
                    <a:pt x="1863" y="24046"/>
                  </a:lnTo>
                  <a:lnTo>
                    <a:pt x="13292" y="38373"/>
                  </a:lnTo>
                  <a:lnTo>
                    <a:pt x="56127" y="79908"/>
                  </a:lnTo>
                  <a:lnTo>
                    <a:pt x="94220" y="137471"/>
                  </a:lnTo>
                  <a:lnTo>
                    <a:pt x="126562" y="190325"/>
                  </a:lnTo>
                  <a:lnTo>
                    <a:pt x="137750" y="231867"/>
                  </a:lnTo>
                  <a:lnTo>
                    <a:pt x="147119" y="287826"/>
                  </a:lnTo>
                  <a:lnTo>
                    <a:pt x="145661" y="329907"/>
                  </a:lnTo>
                  <a:lnTo>
                    <a:pt x="123095" y="388632"/>
                  </a:lnTo>
                  <a:lnTo>
                    <a:pt x="94503" y="443245"/>
                  </a:lnTo>
                  <a:lnTo>
                    <a:pt x="52524" y="503888"/>
                  </a:lnTo>
                  <a:lnTo>
                    <a:pt x="37175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751609" y="3442818"/>
            <a:ext cx="3754589" cy="645258"/>
            <a:chOff x="751609" y="3442818"/>
            <a:chExt cx="3754589" cy="645258"/>
          </a:xfrm>
        </p:grpSpPr>
        <p:sp>
          <p:nvSpPr>
            <p:cNvPr id="57" name="Freeform 56"/>
            <p:cNvSpPr/>
            <p:nvPr/>
          </p:nvSpPr>
          <p:spPr>
            <a:xfrm>
              <a:off x="751609" y="3527046"/>
              <a:ext cx="248599" cy="453805"/>
            </a:xfrm>
            <a:custGeom>
              <a:avLst/>
              <a:gdLst/>
              <a:ahLst/>
              <a:cxnLst/>
              <a:rect l="0" t="0" r="0" b="0"/>
              <a:pathLst>
                <a:path w="248599" h="453805">
                  <a:moveTo>
                    <a:pt x="48556" y="0"/>
                  </a:moveTo>
                  <a:lnTo>
                    <a:pt x="39491" y="58617"/>
                  </a:lnTo>
                  <a:lnTo>
                    <a:pt x="26768" y="115214"/>
                  </a:lnTo>
                  <a:lnTo>
                    <a:pt x="23502" y="125943"/>
                  </a:lnTo>
                  <a:lnTo>
                    <a:pt x="21325" y="128416"/>
                  </a:lnTo>
                  <a:lnTo>
                    <a:pt x="19874" y="125385"/>
                  </a:lnTo>
                  <a:lnTo>
                    <a:pt x="19431" y="109539"/>
                  </a:lnTo>
                  <a:lnTo>
                    <a:pt x="26928" y="76650"/>
                  </a:lnTo>
                  <a:lnTo>
                    <a:pt x="57095" y="22578"/>
                  </a:lnTo>
                  <a:lnTo>
                    <a:pt x="73408" y="10814"/>
                  </a:lnTo>
                  <a:lnTo>
                    <a:pt x="107912" y="3204"/>
                  </a:lnTo>
                  <a:lnTo>
                    <a:pt x="131089" y="7663"/>
                  </a:lnTo>
                  <a:lnTo>
                    <a:pt x="142182" y="12128"/>
                  </a:lnTo>
                  <a:lnTo>
                    <a:pt x="157628" y="26447"/>
                  </a:lnTo>
                  <a:lnTo>
                    <a:pt x="193168" y="84701"/>
                  </a:lnTo>
                  <a:lnTo>
                    <a:pt x="213136" y="138103"/>
                  </a:lnTo>
                  <a:lnTo>
                    <a:pt x="224349" y="190450"/>
                  </a:lnTo>
                  <a:lnTo>
                    <a:pt x="223475" y="238144"/>
                  </a:lnTo>
                  <a:lnTo>
                    <a:pt x="215808" y="290490"/>
                  </a:lnTo>
                  <a:lnTo>
                    <a:pt x="203007" y="332516"/>
                  </a:lnTo>
                  <a:lnTo>
                    <a:pt x="170931" y="387806"/>
                  </a:lnTo>
                  <a:lnTo>
                    <a:pt x="140103" y="420101"/>
                  </a:lnTo>
                  <a:lnTo>
                    <a:pt x="94976" y="449011"/>
                  </a:lnTo>
                  <a:lnTo>
                    <a:pt x="71527" y="453804"/>
                  </a:lnTo>
                  <a:lnTo>
                    <a:pt x="60360" y="453445"/>
                  </a:lnTo>
                  <a:lnTo>
                    <a:pt x="41714" y="446806"/>
                  </a:lnTo>
                  <a:lnTo>
                    <a:pt x="10680" y="423480"/>
                  </a:lnTo>
                  <a:lnTo>
                    <a:pt x="2477" y="403853"/>
                  </a:lnTo>
                  <a:lnTo>
                    <a:pt x="0" y="380702"/>
                  </a:lnTo>
                  <a:lnTo>
                    <a:pt x="2799" y="358714"/>
                  </a:lnTo>
                  <a:lnTo>
                    <a:pt x="11062" y="340363"/>
                  </a:lnTo>
                  <a:lnTo>
                    <a:pt x="16541" y="332194"/>
                  </a:lnTo>
                  <a:lnTo>
                    <a:pt x="31988" y="319997"/>
                  </a:lnTo>
                  <a:lnTo>
                    <a:pt x="80733" y="293957"/>
                  </a:lnTo>
                  <a:lnTo>
                    <a:pt x="101462" y="293644"/>
                  </a:lnTo>
                  <a:lnTo>
                    <a:pt x="150600" y="311381"/>
                  </a:lnTo>
                  <a:lnTo>
                    <a:pt x="206057" y="338677"/>
                  </a:lnTo>
                  <a:lnTo>
                    <a:pt x="224232" y="352904"/>
                  </a:lnTo>
                  <a:lnTo>
                    <a:pt x="241378" y="374406"/>
                  </a:lnTo>
                  <a:lnTo>
                    <a:pt x="24859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00248" y="3731409"/>
              <a:ext cx="167840" cy="352067"/>
            </a:xfrm>
            <a:custGeom>
              <a:avLst/>
              <a:gdLst/>
              <a:ahLst/>
              <a:cxnLst/>
              <a:rect l="0" t="0" r="0" b="0"/>
              <a:pathLst>
                <a:path w="167840" h="352067">
                  <a:moveTo>
                    <a:pt x="136871" y="111492"/>
                  </a:moveTo>
                  <a:lnTo>
                    <a:pt x="142460" y="94724"/>
                  </a:lnTo>
                  <a:lnTo>
                    <a:pt x="142084" y="77134"/>
                  </a:lnTo>
                  <a:lnTo>
                    <a:pt x="136848" y="57617"/>
                  </a:lnTo>
                  <a:lnTo>
                    <a:pt x="114423" y="19612"/>
                  </a:lnTo>
                  <a:lnTo>
                    <a:pt x="107867" y="11634"/>
                  </a:lnTo>
                  <a:lnTo>
                    <a:pt x="88106" y="2770"/>
                  </a:lnTo>
                  <a:lnTo>
                    <a:pt x="63725" y="0"/>
                  </a:lnTo>
                  <a:lnTo>
                    <a:pt x="37291" y="2669"/>
                  </a:lnTo>
                  <a:lnTo>
                    <a:pt x="27200" y="7358"/>
                  </a:lnTo>
                  <a:lnTo>
                    <a:pt x="12869" y="21927"/>
                  </a:lnTo>
                  <a:lnTo>
                    <a:pt x="9749" y="30725"/>
                  </a:lnTo>
                  <a:lnTo>
                    <a:pt x="9402" y="49859"/>
                  </a:lnTo>
                  <a:lnTo>
                    <a:pt x="15784" y="80362"/>
                  </a:lnTo>
                  <a:lnTo>
                    <a:pt x="30673" y="106038"/>
                  </a:lnTo>
                  <a:lnTo>
                    <a:pt x="39166" y="110196"/>
                  </a:lnTo>
                  <a:lnTo>
                    <a:pt x="61081" y="111696"/>
                  </a:lnTo>
                  <a:lnTo>
                    <a:pt x="69967" y="108119"/>
                  </a:lnTo>
                  <a:lnTo>
                    <a:pt x="102440" y="73137"/>
                  </a:lnTo>
                  <a:lnTo>
                    <a:pt x="108067" y="73054"/>
                  </a:lnTo>
                  <a:lnTo>
                    <a:pt x="112989" y="77677"/>
                  </a:lnTo>
                  <a:lnTo>
                    <a:pt x="121577" y="96463"/>
                  </a:lnTo>
                  <a:lnTo>
                    <a:pt x="136623" y="149944"/>
                  </a:lnTo>
                  <a:lnTo>
                    <a:pt x="154386" y="205766"/>
                  </a:lnTo>
                  <a:lnTo>
                    <a:pt x="165330" y="251387"/>
                  </a:lnTo>
                  <a:lnTo>
                    <a:pt x="167839" y="305112"/>
                  </a:lnTo>
                  <a:lnTo>
                    <a:pt x="161943" y="326617"/>
                  </a:lnTo>
                  <a:lnTo>
                    <a:pt x="157095" y="335627"/>
                  </a:lnTo>
                  <a:lnTo>
                    <a:pt x="149184" y="341634"/>
                  </a:lnTo>
                  <a:lnTo>
                    <a:pt x="127915" y="348308"/>
                  </a:lnTo>
                  <a:lnTo>
                    <a:pt x="89634" y="352066"/>
                  </a:lnTo>
                  <a:lnTo>
                    <a:pt x="68693" y="346706"/>
                  </a:lnTo>
                  <a:lnTo>
                    <a:pt x="49248" y="338864"/>
                  </a:lnTo>
                  <a:lnTo>
                    <a:pt x="0" y="3325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82048" y="3759022"/>
              <a:ext cx="176170" cy="139396"/>
            </a:xfrm>
            <a:custGeom>
              <a:avLst/>
              <a:gdLst/>
              <a:ahLst/>
              <a:cxnLst/>
              <a:rect l="0" t="0" r="0" b="0"/>
              <a:pathLst>
                <a:path w="176170" h="139396">
                  <a:moveTo>
                    <a:pt x="102470" y="31237"/>
                  </a:moveTo>
                  <a:lnTo>
                    <a:pt x="73161" y="1928"/>
                  </a:lnTo>
                  <a:lnTo>
                    <a:pt x="65383" y="0"/>
                  </a:lnTo>
                  <a:lnTo>
                    <a:pt x="47382" y="4095"/>
                  </a:lnTo>
                  <a:lnTo>
                    <a:pt x="23107" y="19555"/>
                  </a:lnTo>
                  <a:lnTo>
                    <a:pt x="11435" y="38523"/>
                  </a:lnTo>
                  <a:lnTo>
                    <a:pt x="3518" y="62551"/>
                  </a:lnTo>
                  <a:lnTo>
                    <a:pt x="0" y="88828"/>
                  </a:lnTo>
                  <a:lnTo>
                    <a:pt x="4675" y="109865"/>
                  </a:lnTo>
                  <a:lnTo>
                    <a:pt x="9197" y="118750"/>
                  </a:lnTo>
                  <a:lnTo>
                    <a:pt x="23581" y="131743"/>
                  </a:lnTo>
                  <a:lnTo>
                    <a:pt x="32329" y="136846"/>
                  </a:lnTo>
                  <a:lnTo>
                    <a:pt x="51409" y="139395"/>
                  </a:lnTo>
                  <a:lnTo>
                    <a:pt x="61410" y="138437"/>
                  </a:lnTo>
                  <a:lnTo>
                    <a:pt x="69248" y="134289"/>
                  </a:lnTo>
                  <a:lnTo>
                    <a:pt x="81075" y="120322"/>
                  </a:lnTo>
                  <a:lnTo>
                    <a:pt x="94311" y="92727"/>
                  </a:lnTo>
                  <a:lnTo>
                    <a:pt x="98200" y="89778"/>
                  </a:lnTo>
                  <a:lnTo>
                    <a:pt x="101963" y="91321"/>
                  </a:lnTo>
                  <a:lnTo>
                    <a:pt x="121997" y="113425"/>
                  </a:lnTo>
                  <a:lnTo>
                    <a:pt x="130696" y="116444"/>
                  </a:lnTo>
                  <a:lnTo>
                    <a:pt x="176169" y="1154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68746" y="3484932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11452" y="54145"/>
                  </a:lnTo>
                  <a:lnTo>
                    <a:pt x="24749" y="103502"/>
                  </a:lnTo>
                  <a:lnTo>
                    <a:pt x="29559" y="153110"/>
                  </a:lnTo>
                  <a:lnTo>
                    <a:pt x="36574" y="206673"/>
                  </a:lnTo>
                  <a:lnTo>
                    <a:pt x="42189" y="268769"/>
                  </a:lnTo>
                  <a:lnTo>
                    <a:pt x="50231" y="326095"/>
                  </a:lnTo>
                  <a:lnTo>
                    <a:pt x="55047" y="362173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68829" y="3611274"/>
              <a:ext cx="94757" cy="157929"/>
            </a:xfrm>
            <a:custGeom>
              <a:avLst/>
              <a:gdLst/>
              <a:ahLst/>
              <a:cxnLst/>
              <a:rect l="0" t="0" r="0" b="0"/>
              <a:pathLst>
                <a:path w="94757" h="157929">
                  <a:moveTo>
                    <a:pt x="94756" y="0"/>
                  </a:moveTo>
                  <a:lnTo>
                    <a:pt x="80184" y="42692"/>
                  </a:lnTo>
                  <a:lnTo>
                    <a:pt x="44878" y="97003"/>
                  </a:lnTo>
                  <a:lnTo>
                    <a:pt x="29285" y="12388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58300" y="3663917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105285"/>
                  </a:moveTo>
                  <a:lnTo>
                    <a:pt x="73637" y="68198"/>
                  </a:lnTo>
                  <a:lnTo>
                    <a:pt x="21259" y="14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42611" y="3548103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1" y="159450"/>
                  </a:lnTo>
                  <a:lnTo>
                    <a:pt x="23334" y="218431"/>
                  </a:lnTo>
                  <a:lnTo>
                    <a:pt x="32260" y="269831"/>
                  </a:lnTo>
                  <a:lnTo>
                    <a:pt x="39195" y="317816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51311" y="3590217"/>
              <a:ext cx="212358" cy="218485"/>
            </a:xfrm>
            <a:custGeom>
              <a:avLst/>
              <a:gdLst/>
              <a:ahLst/>
              <a:cxnLst/>
              <a:rect l="0" t="0" r="0" b="0"/>
              <a:pathLst>
                <a:path w="212358" h="218485">
                  <a:moveTo>
                    <a:pt x="212357" y="168456"/>
                  </a:moveTo>
                  <a:lnTo>
                    <a:pt x="195589" y="162867"/>
                  </a:lnTo>
                  <a:lnTo>
                    <a:pt x="162805" y="164980"/>
                  </a:lnTo>
                  <a:lnTo>
                    <a:pt x="118211" y="184580"/>
                  </a:lnTo>
                  <a:lnTo>
                    <a:pt x="65038" y="212275"/>
                  </a:lnTo>
                  <a:lnTo>
                    <a:pt x="27807" y="218484"/>
                  </a:lnTo>
                  <a:lnTo>
                    <a:pt x="17964" y="214676"/>
                  </a:lnTo>
                  <a:lnTo>
                    <a:pt x="10232" y="207458"/>
                  </a:lnTo>
                  <a:lnTo>
                    <a:pt x="3907" y="197967"/>
                  </a:lnTo>
                  <a:lnTo>
                    <a:pt x="0" y="171824"/>
                  </a:lnTo>
                  <a:lnTo>
                    <a:pt x="1257" y="124221"/>
                  </a:lnTo>
                  <a:lnTo>
                    <a:pt x="3891" y="91474"/>
                  </a:lnTo>
                  <a:lnTo>
                    <a:pt x="18407" y="35443"/>
                  </a:lnTo>
                  <a:lnTo>
                    <a:pt x="228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80546" y="3720853"/>
              <a:ext cx="267434" cy="367223"/>
            </a:xfrm>
            <a:custGeom>
              <a:avLst/>
              <a:gdLst/>
              <a:ahLst/>
              <a:cxnLst/>
              <a:rect l="0" t="0" r="0" b="0"/>
              <a:pathLst>
                <a:path w="267434" h="367223">
                  <a:moveTo>
                    <a:pt x="162148" y="100991"/>
                  </a:moveTo>
                  <a:lnTo>
                    <a:pt x="143020" y="48286"/>
                  </a:lnTo>
                  <a:lnTo>
                    <a:pt x="112345" y="10198"/>
                  </a:lnTo>
                  <a:lnTo>
                    <a:pt x="92440" y="2147"/>
                  </a:lnTo>
                  <a:lnTo>
                    <a:pt x="80581" y="0"/>
                  </a:lnTo>
                  <a:lnTo>
                    <a:pt x="58046" y="3854"/>
                  </a:lnTo>
                  <a:lnTo>
                    <a:pt x="36332" y="14535"/>
                  </a:lnTo>
                  <a:lnTo>
                    <a:pt x="14983" y="30981"/>
                  </a:lnTo>
                  <a:lnTo>
                    <a:pt x="3154" y="53108"/>
                  </a:lnTo>
                  <a:lnTo>
                    <a:pt x="0" y="65559"/>
                  </a:lnTo>
                  <a:lnTo>
                    <a:pt x="2735" y="88754"/>
                  </a:lnTo>
                  <a:lnTo>
                    <a:pt x="6739" y="99852"/>
                  </a:lnTo>
                  <a:lnTo>
                    <a:pt x="20548" y="115303"/>
                  </a:lnTo>
                  <a:lnTo>
                    <a:pt x="58008" y="134754"/>
                  </a:lnTo>
                  <a:lnTo>
                    <a:pt x="66985" y="135198"/>
                  </a:lnTo>
                  <a:lnTo>
                    <a:pt x="83199" y="129453"/>
                  </a:lnTo>
                  <a:lnTo>
                    <a:pt x="111069" y="113064"/>
                  </a:lnTo>
                  <a:lnTo>
                    <a:pt x="116397" y="113719"/>
                  </a:lnTo>
                  <a:lnTo>
                    <a:pt x="118779" y="118835"/>
                  </a:lnTo>
                  <a:lnTo>
                    <a:pt x="119869" y="173531"/>
                  </a:lnTo>
                  <a:lnTo>
                    <a:pt x="120001" y="230917"/>
                  </a:lnTo>
                  <a:lnTo>
                    <a:pt x="120028" y="292642"/>
                  </a:lnTo>
                  <a:lnTo>
                    <a:pt x="125247" y="352570"/>
                  </a:lnTo>
                  <a:lnTo>
                    <a:pt x="123521" y="367222"/>
                  </a:lnTo>
                  <a:lnTo>
                    <a:pt x="124698" y="366216"/>
                  </a:lnTo>
                  <a:lnTo>
                    <a:pt x="140582" y="339385"/>
                  </a:lnTo>
                  <a:lnTo>
                    <a:pt x="165117" y="316036"/>
                  </a:lnTo>
                  <a:lnTo>
                    <a:pt x="225580" y="287696"/>
                  </a:lnTo>
                  <a:lnTo>
                    <a:pt x="267433" y="269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20856" y="3484932"/>
              <a:ext cx="37652" cy="421141"/>
            </a:xfrm>
            <a:custGeom>
              <a:avLst/>
              <a:gdLst/>
              <a:ahLst/>
              <a:cxnLst/>
              <a:rect l="0" t="0" r="0" b="0"/>
              <a:pathLst>
                <a:path w="37652" h="421141">
                  <a:moveTo>
                    <a:pt x="6066" y="0"/>
                  </a:moveTo>
                  <a:lnTo>
                    <a:pt x="2946" y="42692"/>
                  </a:lnTo>
                  <a:lnTo>
                    <a:pt x="0" y="65768"/>
                  </a:lnTo>
                  <a:lnTo>
                    <a:pt x="3749" y="112814"/>
                  </a:lnTo>
                  <a:lnTo>
                    <a:pt x="5379" y="170687"/>
                  </a:lnTo>
                  <a:lnTo>
                    <a:pt x="7032" y="228779"/>
                  </a:lnTo>
                  <a:lnTo>
                    <a:pt x="17478" y="287866"/>
                  </a:lnTo>
                  <a:lnTo>
                    <a:pt x="24265" y="337978"/>
                  </a:lnTo>
                  <a:lnTo>
                    <a:pt x="32148" y="396134"/>
                  </a:lnTo>
                  <a:lnTo>
                    <a:pt x="37651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63751" y="3674445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93803" y="5590"/>
                  </a:lnTo>
                  <a:lnTo>
                    <a:pt x="176212" y="5214"/>
                  </a:lnTo>
                  <a:lnTo>
                    <a:pt x="156695" y="3487"/>
                  </a:lnTo>
                  <a:lnTo>
                    <a:pt x="93944" y="9370"/>
                  </a:lnTo>
                  <a:lnTo>
                    <a:pt x="32865" y="2182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21761" y="3600746"/>
              <a:ext cx="115815" cy="44481"/>
            </a:xfrm>
            <a:custGeom>
              <a:avLst/>
              <a:gdLst/>
              <a:ahLst/>
              <a:cxnLst/>
              <a:rect l="0" t="0" r="0" b="0"/>
              <a:pathLst>
                <a:path w="115815" h="44481">
                  <a:moveTo>
                    <a:pt x="115814" y="0"/>
                  </a:moveTo>
                  <a:lnTo>
                    <a:pt x="96663" y="16811"/>
                  </a:lnTo>
                  <a:lnTo>
                    <a:pt x="42596" y="43909"/>
                  </a:lnTo>
                  <a:lnTo>
                    <a:pt x="33077" y="44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32290" y="3706031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25090" y="3473750"/>
              <a:ext cx="195443" cy="353788"/>
            </a:xfrm>
            <a:custGeom>
              <a:avLst/>
              <a:gdLst/>
              <a:ahLst/>
              <a:cxnLst/>
              <a:rect l="0" t="0" r="0" b="0"/>
              <a:pathLst>
                <a:path w="195443" h="353788">
                  <a:moveTo>
                    <a:pt x="180982" y="63825"/>
                  </a:moveTo>
                  <a:lnTo>
                    <a:pt x="164215" y="75003"/>
                  </a:lnTo>
                  <a:lnTo>
                    <a:pt x="152863" y="89850"/>
                  </a:lnTo>
                  <a:lnTo>
                    <a:pt x="125524" y="148489"/>
                  </a:lnTo>
                  <a:lnTo>
                    <a:pt x="109568" y="186006"/>
                  </a:lnTo>
                  <a:lnTo>
                    <a:pt x="93696" y="245497"/>
                  </a:lnTo>
                  <a:lnTo>
                    <a:pt x="75757" y="304948"/>
                  </a:lnTo>
                  <a:lnTo>
                    <a:pt x="72227" y="315820"/>
                  </a:lnTo>
                  <a:lnTo>
                    <a:pt x="72214" y="325408"/>
                  </a:lnTo>
                  <a:lnTo>
                    <a:pt x="78439" y="342301"/>
                  </a:lnTo>
                  <a:lnTo>
                    <a:pt x="85713" y="347741"/>
                  </a:lnTo>
                  <a:lnTo>
                    <a:pt x="106275" y="353787"/>
                  </a:lnTo>
                  <a:lnTo>
                    <a:pt x="117140" y="351889"/>
                  </a:lnTo>
                  <a:lnTo>
                    <a:pt x="148028" y="333621"/>
                  </a:lnTo>
                  <a:lnTo>
                    <a:pt x="171348" y="311700"/>
                  </a:lnTo>
                  <a:lnTo>
                    <a:pt x="194214" y="263233"/>
                  </a:lnTo>
                  <a:lnTo>
                    <a:pt x="195442" y="239408"/>
                  </a:lnTo>
                  <a:lnTo>
                    <a:pt x="190918" y="215562"/>
                  </a:lnTo>
                  <a:lnTo>
                    <a:pt x="175218" y="188982"/>
                  </a:lnTo>
                  <a:lnTo>
                    <a:pt x="162432" y="173652"/>
                  </a:lnTo>
                  <a:lnTo>
                    <a:pt x="108422" y="142874"/>
                  </a:lnTo>
                  <a:lnTo>
                    <a:pt x="76034" y="121172"/>
                  </a:lnTo>
                  <a:lnTo>
                    <a:pt x="47331" y="104213"/>
                  </a:lnTo>
                  <a:lnTo>
                    <a:pt x="16672" y="77522"/>
                  </a:lnTo>
                  <a:lnTo>
                    <a:pt x="756" y="51116"/>
                  </a:lnTo>
                  <a:lnTo>
                    <a:pt x="0" y="42484"/>
                  </a:lnTo>
                  <a:lnTo>
                    <a:pt x="5400" y="26654"/>
                  </a:lnTo>
                  <a:lnTo>
                    <a:pt x="21593" y="4588"/>
                  </a:lnTo>
                  <a:lnTo>
                    <a:pt x="29099" y="937"/>
                  </a:lnTo>
                  <a:lnTo>
                    <a:pt x="46798" y="0"/>
                  </a:lnTo>
                  <a:lnTo>
                    <a:pt x="63243" y="6602"/>
                  </a:lnTo>
                  <a:lnTo>
                    <a:pt x="117811" y="42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63197" y="3719861"/>
              <a:ext cx="258773" cy="312422"/>
            </a:xfrm>
            <a:custGeom>
              <a:avLst/>
              <a:gdLst/>
              <a:ahLst/>
              <a:cxnLst/>
              <a:rect l="0" t="0" r="0" b="0"/>
              <a:pathLst>
                <a:path w="258773" h="312422">
                  <a:moveTo>
                    <a:pt x="142958" y="112512"/>
                  </a:moveTo>
                  <a:lnTo>
                    <a:pt x="142958" y="90155"/>
                  </a:lnTo>
                  <a:lnTo>
                    <a:pt x="119239" y="28169"/>
                  </a:lnTo>
                  <a:lnTo>
                    <a:pt x="105510" y="13415"/>
                  </a:lnTo>
                  <a:lnTo>
                    <a:pt x="96936" y="7843"/>
                  </a:lnTo>
                  <a:lnTo>
                    <a:pt x="62512" y="0"/>
                  </a:lnTo>
                  <a:lnTo>
                    <a:pt x="42473" y="4405"/>
                  </a:lnTo>
                  <a:lnTo>
                    <a:pt x="33854" y="8855"/>
                  </a:lnTo>
                  <a:lnTo>
                    <a:pt x="10545" y="37475"/>
                  </a:lnTo>
                  <a:lnTo>
                    <a:pt x="0" y="75591"/>
                  </a:lnTo>
                  <a:lnTo>
                    <a:pt x="2464" y="122109"/>
                  </a:lnTo>
                  <a:lnTo>
                    <a:pt x="8351" y="132948"/>
                  </a:lnTo>
                  <a:lnTo>
                    <a:pt x="16955" y="140174"/>
                  </a:lnTo>
                  <a:lnTo>
                    <a:pt x="27371" y="144991"/>
                  </a:lnTo>
                  <a:lnTo>
                    <a:pt x="37824" y="145863"/>
                  </a:lnTo>
                  <a:lnTo>
                    <a:pt x="58797" y="140593"/>
                  </a:lnTo>
                  <a:lnTo>
                    <a:pt x="84746" y="124471"/>
                  </a:lnTo>
                  <a:lnTo>
                    <a:pt x="96809" y="108468"/>
                  </a:lnTo>
                  <a:lnTo>
                    <a:pt x="101663" y="99288"/>
                  </a:lnTo>
                  <a:lnTo>
                    <a:pt x="104900" y="97847"/>
                  </a:lnTo>
                  <a:lnTo>
                    <a:pt x="107058" y="101565"/>
                  </a:lnTo>
                  <a:lnTo>
                    <a:pt x="110804" y="161070"/>
                  </a:lnTo>
                  <a:lnTo>
                    <a:pt x="114380" y="217683"/>
                  </a:lnTo>
                  <a:lnTo>
                    <a:pt x="129316" y="280736"/>
                  </a:lnTo>
                  <a:lnTo>
                    <a:pt x="137226" y="312354"/>
                  </a:lnTo>
                  <a:lnTo>
                    <a:pt x="136797" y="312421"/>
                  </a:lnTo>
                  <a:lnTo>
                    <a:pt x="135341" y="308956"/>
                  </a:lnTo>
                  <a:lnTo>
                    <a:pt x="138881" y="276132"/>
                  </a:lnTo>
                  <a:lnTo>
                    <a:pt x="152929" y="240540"/>
                  </a:lnTo>
                  <a:lnTo>
                    <a:pt x="177498" y="213357"/>
                  </a:lnTo>
                  <a:lnTo>
                    <a:pt x="232789" y="187475"/>
                  </a:lnTo>
                  <a:lnTo>
                    <a:pt x="258772" y="175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433956" y="3442818"/>
              <a:ext cx="61713" cy="463255"/>
            </a:xfrm>
            <a:custGeom>
              <a:avLst/>
              <a:gdLst/>
              <a:ahLst/>
              <a:cxnLst/>
              <a:rect l="0" t="0" r="0" b="0"/>
              <a:pathLst>
                <a:path w="61713" h="463255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10051" y="173217"/>
                  </a:lnTo>
                  <a:lnTo>
                    <a:pt x="16769" y="222509"/>
                  </a:lnTo>
                  <a:lnTo>
                    <a:pt x="24628" y="280389"/>
                  </a:lnTo>
                  <a:lnTo>
                    <a:pt x="30211" y="334023"/>
                  </a:lnTo>
                  <a:lnTo>
                    <a:pt x="41365" y="386557"/>
                  </a:lnTo>
                  <a:lnTo>
                    <a:pt x="51060" y="445529"/>
                  </a:lnTo>
                  <a:lnTo>
                    <a:pt x="53441" y="451437"/>
                  </a:lnTo>
                  <a:lnTo>
                    <a:pt x="61712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64041" y="3624134"/>
              <a:ext cx="242157" cy="29255"/>
            </a:xfrm>
            <a:custGeom>
              <a:avLst/>
              <a:gdLst/>
              <a:ahLst/>
              <a:cxnLst/>
              <a:rect l="0" t="0" r="0" b="0"/>
              <a:pathLst>
                <a:path w="242157" h="29255">
                  <a:moveTo>
                    <a:pt x="242156" y="29254"/>
                  </a:moveTo>
                  <a:lnTo>
                    <a:pt x="230977" y="18076"/>
                  </a:lnTo>
                  <a:lnTo>
                    <a:pt x="201669" y="5535"/>
                  </a:lnTo>
                  <a:lnTo>
                    <a:pt x="163349" y="0"/>
                  </a:lnTo>
                  <a:lnTo>
                    <a:pt x="106139" y="6535"/>
                  </a:lnTo>
                  <a:lnTo>
                    <a:pt x="53286" y="15763"/>
                  </a:lnTo>
                  <a:lnTo>
                    <a:pt x="0" y="29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442818" y="4390383"/>
            <a:ext cx="231628" cy="231628"/>
            <a:chOff x="3442818" y="4390383"/>
            <a:chExt cx="231628" cy="231628"/>
          </a:xfrm>
        </p:grpSpPr>
        <p:sp>
          <p:nvSpPr>
            <p:cNvPr id="75" name="Freeform 74"/>
            <p:cNvSpPr/>
            <p:nvPr/>
          </p:nvSpPr>
          <p:spPr>
            <a:xfrm>
              <a:off x="3558632" y="4390383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11178" y="11178"/>
                  </a:lnTo>
                  <a:lnTo>
                    <a:pt x="16666" y="29144"/>
                  </a:lnTo>
                  <a:lnTo>
                    <a:pt x="27714" y="92312"/>
                  </a:lnTo>
                  <a:lnTo>
                    <a:pt x="33940" y="150729"/>
                  </a:lnTo>
                  <a:lnTo>
                    <a:pt x="39692" y="194789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42818" y="4527253"/>
              <a:ext cx="231628" cy="84230"/>
            </a:xfrm>
            <a:custGeom>
              <a:avLst/>
              <a:gdLst/>
              <a:ahLst/>
              <a:cxnLst/>
              <a:rect l="0" t="0" r="0" b="0"/>
              <a:pathLst>
                <a:path w="231628" h="84230">
                  <a:moveTo>
                    <a:pt x="231627" y="0"/>
                  </a:moveTo>
                  <a:lnTo>
                    <a:pt x="220449" y="11179"/>
                  </a:lnTo>
                  <a:lnTo>
                    <a:pt x="191140" y="23720"/>
                  </a:lnTo>
                  <a:lnTo>
                    <a:pt x="128752" y="33670"/>
                  </a:lnTo>
                  <a:lnTo>
                    <a:pt x="65612" y="50578"/>
                  </a:lnTo>
                  <a:lnTo>
                    <a:pt x="19676" y="71559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843464" y="4211399"/>
            <a:ext cx="789075" cy="631333"/>
            <a:chOff x="3843464" y="4211399"/>
            <a:chExt cx="789075" cy="631333"/>
          </a:xfrm>
        </p:grpSpPr>
        <p:sp>
          <p:nvSpPr>
            <p:cNvPr id="78" name="Freeform 77"/>
            <p:cNvSpPr/>
            <p:nvPr/>
          </p:nvSpPr>
          <p:spPr>
            <a:xfrm>
              <a:off x="3843464" y="4219519"/>
              <a:ext cx="273179" cy="458337"/>
            </a:xfrm>
            <a:custGeom>
              <a:avLst/>
              <a:gdLst/>
              <a:ahLst/>
              <a:cxnLst/>
              <a:rect l="0" t="0" r="0" b="0"/>
              <a:pathLst>
                <a:path w="273179" h="458337">
                  <a:moveTo>
                    <a:pt x="20494" y="86636"/>
                  </a:moveTo>
                  <a:lnTo>
                    <a:pt x="5840" y="130599"/>
                  </a:lnTo>
                  <a:lnTo>
                    <a:pt x="3706" y="132322"/>
                  </a:lnTo>
                  <a:lnTo>
                    <a:pt x="2283" y="128792"/>
                  </a:lnTo>
                  <a:lnTo>
                    <a:pt x="0" y="89504"/>
                  </a:lnTo>
                  <a:lnTo>
                    <a:pt x="5927" y="66854"/>
                  </a:lnTo>
                  <a:lnTo>
                    <a:pt x="29321" y="15444"/>
                  </a:lnTo>
                  <a:lnTo>
                    <a:pt x="45474" y="3133"/>
                  </a:lnTo>
                  <a:lnTo>
                    <a:pt x="64352" y="0"/>
                  </a:lnTo>
                  <a:lnTo>
                    <a:pt x="74299" y="803"/>
                  </a:lnTo>
                  <a:lnTo>
                    <a:pt x="91591" y="7934"/>
                  </a:lnTo>
                  <a:lnTo>
                    <a:pt x="121755" y="31576"/>
                  </a:lnTo>
                  <a:lnTo>
                    <a:pt x="137585" y="57454"/>
                  </a:lnTo>
                  <a:lnTo>
                    <a:pt x="157071" y="111129"/>
                  </a:lnTo>
                  <a:lnTo>
                    <a:pt x="165756" y="164524"/>
                  </a:lnTo>
                  <a:lnTo>
                    <a:pt x="167471" y="227367"/>
                  </a:lnTo>
                  <a:lnTo>
                    <a:pt x="164690" y="286054"/>
                  </a:lnTo>
                  <a:lnTo>
                    <a:pt x="153223" y="342706"/>
                  </a:lnTo>
                  <a:lnTo>
                    <a:pt x="131287" y="396617"/>
                  </a:lnTo>
                  <a:lnTo>
                    <a:pt x="97504" y="439860"/>
                  </a:lnTo>
                  <a:lnTo>
                    <a:pt x="70998" y="456197"/>
                  </a:lnTo>
                  <a:lnTo>
                    <a:pt x="51129" y="458336"/>
                  </a:lnTo>
                  <a:lnTo>
                    <a:pt x="40917" y="457268"/>
                  </a:lnTo>
                  <a:lnTo>
                    <a:pt x="32940" y="451878"/>
                  </a:lnTo>
                  <a:lnTo>
                    <a:pt x="20956" y="433409"/>
                  </a:lnTo>
                  <a:lnTo>
                    <a:pt x="17970" y="412723"/>
                  </a:lnTo>
                  <a:lnTo>
                    <a:pt x="21712" y="393001"/>
                  </a:lnTo>
                  <a:lnTo>
                    <a:pt x="31174" y="376436"/>
                  </a:lnTo>
                  <a:lnTo>
                    <a:pt x="55244" y="353957"/>
                  </a:lnTo>
                  <a:lnTo>
                    <a:pt x="84603" y="338068"/>
                  </a:lnTo>
                  <a:lnTo>
                    <a:pt x="105139" y="336034"/>
                  </a:lnTo>
                  <a:lnTo>
                    <a:pt x="165825" y="346123"/>
                  </a:lnTo>
                  <a:lnTo>
                    <a:pt x="220820" y="352232"/>
                  </a:lnTo>
                  <a:lnTo>
                    <a:pt x="245229" y="359097"/>
                  </a:lnTo>
                  <a:lnTo>
                    <a:pt x="273178" y="381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92502" y="4456034"/>
              <a:ext cx="255810" cy="386698"/>
            </a:xfrm>
            <a:custGeom>
              <a:avLst/>
              <a:gdLst/>
              <a:ahLst/>
              <a:cxnLst/>
              <a:rect l="0" t="0" r="0" b="0"/>
              <a:pathLst>
                <a:path w="255810" h="386698">
                  <a:moveTo>
                    <a:pt x="118938" y="81748"/>
                  </a:moveTo>
                  <a:lnTo>
                    <a:pt x="104366" y="39057"/>
                  </a:lnTo>
                  <a:lnTo>
                    <a:pt x="91405" y="19490"/>
                  </a:lnTo>
                  <a:lnTo>
                    <a:pt x="73945" y="2995"/>
                  </a:lnTo>
                  <a:lnTo>
                    <a:pt x="64377" y="0"/>
                  </a:lnTo>
                  <a:lnTo>
                    <a:pt x="44386" y="2912"/>
                  </a:lnTo>
                  <a:lnTo>
                    <a:pt x="18989" y="17705"/>
                  </a:lnTo>
                  <a:lnTo>
                    <a:pt x="7056" y="36517"/>
                  </a:lnTo>
                  <a:lnTo>
                    <a:pt x="2236" y="48084"/>
                  </a:lnTo>
                  <a:lnTo>
                    <a:pt x="0" y="73415"/>
                  </a:lnTo>
                  <a:lnTo>
                    <a:pt x="8097" y="122216"/>
                  </a:lnTo>
                  <a:lnTo>
                    <a:pt x="13458" y="130954"/>
                  </a:lnTo>
                  <a:lnTo>
                    <a:pt x="28774" y="143782"/>
                  </a:lnTo>
                  <a:lnTo>
                    <a:pt x="36602" y="145331"/>
                  </a:lnTo>
                  <a:lnTo>
                    <a:pt x="44160" y="144024"/>
                  </a:lnTo>
                  <a:lnTo>
                    <a:pt x="58797" y="136332"/>
                  </a:lnTo>
                  <a:lnTo>
                    <a:pt x="94308" y="105646"/>
                  </a:lnTo>
                  <a:lnTo>
                    <a:pt x="99009" y="107039"/>
                  </a:lnTo>
                  <a:lnTo>
                    <a:pt x="102142" y="113816"/>
                  </a:lnTo>
                  <a:lnTo>
                    <a:pt x="107584" y="174445"/>
                  </a:lnTo>
                  <a:lnTo>
                    <a:pt x="108247" y="232553"/>
                  </a:lnTo>
                  <a:lnTo>
                    <a:pt x="111481" y="282799"/>
                  </a:lnTo>
                  <a:lnTo>
                    <a:pt x="113609" y="328492"/>
                  </a:lnTo>
                  <a:lnTo>
                    <a:pt x="109437" y="380962"/>
                  </a:lnTo>
                  <a:lnTo>
                    <a:pt x="106755" y="386509"/>
                  </a:lnTo>
                  <a:lnTo>
                    <a:pt x="102627" y="386697"/>
                  </a:lnTo>
                  <a:lnTo>
                    <a:pt x="97536" y="383314"/>
                  </a:lnTo>
                  <a:lnTo>
                    <a:pt x="95311" y="376378"/>
                  </a:lnTo>
                  <a:lnTo>
                    <a:pt x="97769" y="345431"/>
                  </a:lnTo>
                  <a:lnTo>
                    <a:pt x="102901" y="324112"/>
                  </a:lnTo>
                  <a:lnTo>
                    <a:pt x="115320" y="306059"/>
                  </a:lnTo>
                  <a:lnTo>
                    <a:pt x="157478" y="269816"/>
                  </a:lnTo>
                  <a:lnTo>
                    <a:pt x="197168" y="250426"/>
                  </a:lnTo>
                  <a:lnTo>
                    <a:pt x="255809" y="2396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10659" y="4211399"/>
              <a:ext cx="37653" cy="368498"/>
            </a:xfrm>
            <a:custGeom>
              <a:avLst/>
              <a:gdLst/>
              <a:ahLst/>
              <a:cxnLst/>
              <a:rect l="0" t="0" r="0" b="0"/>
              <a:pathLst>
                <a:path w="37653" h="368498">
                  <a:moveTo>
                    <a:pt x="6066" y="0"/>
                  </a:moveTo>
                  <a:lnTo>
                    <a:pt x="0" y="35961"/>
                  </a:lnTo>
                  <a:lnTo>
                    <a:pt x="3749" y="87474"/>
                  </a:lnTo>
                  <a:lnTo>
                    <a:pt x="6549" y="140302"/>
                  </a:lnTo>
                  <a:lnTo>
                    <a:pt x="13098" y="192999"/>
                  </a:lnTo>
                  <a:lnTo>
                    <a:pt x="16728" y="245658"/>
                  </a:lnTo>
                  <a:lnTo>
                    <a:pt x="23523" y="297135"/>
                  </a:lnTo>
                  <a:lnTo>
                    <a:pt x="29532" y="347685"/>
                  </a:lnTo>
                  <a:lnTo>
                    <a:pt x="3765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85140" y="4400911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114947" y="6066"/>
                  </a:lnTo>
                  <a:lnTo>
                    <a:pt x="51878" y="103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2266551" y="36475"/>
            <a:ext cx="1422579" cy="938941"/>
          </a:xfrm>
          <a:custGeom>
            <a:avLst/>
            <a:gdLst/>
            <a:ahLst/>
            <a:cxnLst/>
            <a:rect l="0" t="0" r="0" b="0"/>
            <a:pathLst>
              <a:path w="1422579" h="938941">
                <a:moveTo>
                  <a:pt x="649842" y="58281"/>
                </a:moveTo>
                <a:lnTo>
                  <a:pt x="600912" y="46828"/>
                </a:lnTo>
                <a:lnTo>
                  <a:pt x="541781" y="39121"/>
                </a:lnTo>
                <a:lnTo>
                  <a:pt x="493562" y="43375"/>
                </a:lnTo>
                <a:lnTo>
                  <a:pt x="442230" y="46456"/>
                </a:lnTo>
                <a:lnTo>
                  <a:pt x="384387" y="52957"/>
                </a:lnTo>
                <a:lnTo>
                  <a:pt x="322794" y="62293"/>
                </a:lnTo>
                <a:lnTo>
                  <a:pt x="261976" y="85503"/>
                </a:lnTo>
                <a:lnTo>
                  <a:pt x="202303" y="116431"/>
                </a:lnTo>
                <a:lnTo>
                  <a:pt x="170188" y="133612"/>
                </a:lnTo>
                <a:lnTo>
                  <a:pt x="121474" y="184101"/>
                </a:lnTo>
                <a:lnTo>
                  <a:pt x="72818" y="237856"/>
                </a:lnTo>
                <a:lnTo>
                  <a:pt x="40243" y="287945"/>
                </a:lnTo>
                <a:lnTo>
                  <a:pt x="15308" y="349615"/>
                </a:lnTo>
                <a:lnTo>
                  <a:pt x="2998" y="406645"/>
                </a:lnTo>
                <a:lnTo>
                  <a:pt x="0" y="461107"/>
                </a:lnTo>
                <a:lnTo>
                  <a:pt x="6001" y="514289"/>
                </a:lnTo>
                <a:lnTo>
                  <a:pt x="15188" y="567091"/>
                </a:lnTo>
                <a:lnTo>
                  <a:pt x="25319" y="617441"/>
                </a:lnTo>
                <a:lnTo>
                  <a:pt x="45462" y="673320"/>
                </a:lnTo>
                <a:lnTo>
                  <a:pt x="88132" y="734401"/>
                </a:lnTo>
                <a:lnTo>
                  <a:pt x="149089" y="790427"/>
                </a:lnTo>
                <a:lnTo>
                  <a:pt x="180264" y="818408"/>
                </a:lnTo>
                <a:lnTo>
                  <a:pt x="240434" y="845837"/>
                </a:lnTo>
                <a:lnTo>
                  <a:pt x="283966" y="870427"/>
                </a:lnTo>
                <a:lnTo>
                  <a:pt x="343243" y="889487"/>
                </a:lnTo>
                <a:lnTo>
                  <a:pt x="398081" y="902869"/>
                </a:lnTo>
                <a:lnTo>
                  <a:pt x="449425" y="919832"/>
                </a:lnTo>
                <a:lnTo>
                  <a:pt x="511041" y="934087"/>
                </a:lnTo>
                <a:lnTo>
                  <a:pt x="564392" y="934541"/>
                </a:lnTo>
                <a:lnTo>
                  <a:pt x="617105" y="938685"/>
                </a:lnTo>
                <a:lnTo>
                  <a:pt x="671365" y="936904"/>
                </a:lnTo>
                <a:lnTo>
                  <a:pt x="698013" y="938940"/>
                </a:lnTo>
                <a:lnTo>
                  <a:pt x="760128" y="933272"/>
                </a:lnTo>
                <a:lnTo>
                  <a:pt x="815083" y="925133"/>
                </a:lnTo>
                <a:lnTo>
                  <a:pt x="867879" y="919193"/>
                </a:lnTo>
                <a:lnTo>
                  <a:pt x="918039" y="907101"/>
                </a:lnTo>
                <a:lnTo>
                  <a:pt x="975883" y="891320"/>
                </a:lnTo>
                <a:lnTo>
                  <a:pt x="1028117" y="877416"/>
                </a:lnTo>
                <a:lnTo>
                  <a:pt x="1090554" y="850301"/>
                </a:lnTo>
                <a:lnTo>
                  <a:pt x="1144486" y="822279"/>
                </a:lnTo>
                <a:lnTo>
                  <a:pt x="1207835" y="781144"/>
                </a:lnTo>
                <a:lnTo>
                  <a:pt x="1263787" y="737946"/>
                </a:lnTo>
                <a:lnTo>
                  <a:pt x="1326054" y="676993"/>
                </a:lnTo>
                <a:lnTo>
                  <a:pt x="1366252" y="625682"/>
                </a:lnTo>
                <a:lnTo>
                  <a:pt x="1391916" y="576310"/>
                </a:lnTo>
                <a:lnTo>
                  <a:pt x="1413144" y="520526"/>
                </a:lnTo>
                <a:lnTo>
                  <a:pt x="1422578" y="465474"/>
                </a:lnTo>
                <a:lnTo>
                  <a:pt x="1419004" y="404709"/>
                </a:lnTo>
                <a:lnTo>
                  <a:pt x="1408196" y="342250"/>
                </a:lnTo>
                <a:lnTo>
                  <a:pt x="1383807" y="280460"/>
                </a:lnTo>
                <a:lnTo>
                  <a:pt x="1355524" y="226927"/>
                </a:lnTo>
                <a:lnTo>
                  <a:pt x="1330636" y="188969"/>
                </a:lnTo>
                <a:lnTo>
                  <a:pt x="1270711" y="132453"/>
                </a:lnTo>
                <a:lnTo>
                  <a:pt x="1218340" y="93900"/>
                </a:lnTo>
                <a:lnTo>
                  <a:pt x="1167854" y="71469"/>
                </a:lnTo>
                <a:lnTo>
                  <a:pt x="1112821" y="41909"/>
                </a:lnTo>
                <a:lnTo>
                  <a:pt x="1056890" y="24111"/>
                </a:lnTo>
                <a:lnTo>
                  <a:pt x="999612" y="10501"/>
                </a:lnTo>
                <a:lnTo>
                  <a:pt x="950270" y="5909"/>
                </a:lnTo>
                <a:lnTo>
                  <a:pt x="898605" y="0"/>
                </a:lnTo>
                <a:lnTo>
                  <a:pt x="847422" y="3448"/>
                </a:lnTo>
                <a:lnTo>
                  <a:pt x="793852" y="5206"/>
                </a:lnTo>
                <a:lnTo>
                  <a:pt x="765656" y="56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3379647" y="4807610"/>
            <a:ext cx="1460824" cy="989008"/>
            <a:chOff x="3379647" y="4807610"/>
            <a:chExt cx="1460824" cy="989008"/>
          </a:xfrm>
        </p:grpSpPr>
        <p:sp>
          <p:nvSpPr>
            <p:cNvPr id="84" name="Freeform 83"/>
            <p:cNvSpPr/>
            <p:nvPr/>
          </p:nvSpPr>
          <p:spPr>
            <a:xfrm>
              <a:off x="3379647" y="4807610"/>
              <a:ext cx="1337121" cy="67085"/>
            </a:xfrm>
            <a:custGeom>
              <a:avLst/>
              <a:gdLst/>
              <a:ahLst/>
              <a:cxnLst/>
              <a:rect l="0" t="0" r="0" b="0"/>
              <a:pathLst>
                <a:path w="1337121" h="67085">
                  <a:moveTo>
                    <a:pt x="1337120" y="24970"/>
                  </a:moveTo>
                  <a:lnTo>
                    <a:pt x="1319139" y="9329"/>
                  </a:lnTo>
                  <a:lnTo>
                    <a:pt x="1302222" y="1251"/>
                  </a:lnTo>
                  <a:lnTo>
                    <a:pt x="1279886" y="0"/>
                  </a:lnTo>
                  <a:lnTo>
                    <a:pt x="1227418" y="8729"/>
                  </a:lnTo>
                  <a:lnTo>
                    <a:pt x="1180353" y="12749"/>
                  </a:lnTo>
                  <a:lnTo>
                    <a:pt x="1129363" y="13941"/>
                  </a:lnTo>
                  <a:lnTo>
                    <a:pt x="1066032" y="14293"/>
                  </a:lnTo>
                  <a:lnTo>
                    <a:pt x="1004891" y="8346"/>
                  </a:lnTo>
                  <a:lnTo>
                    <a:pt x="942593" y="13408"/>
                  </a:lnTo>
                  <a:lnTo>
                    <a:pt x="884741" y="14135"/>
                  </a:lnTo>
                  <a:lnTo>
                    <a:pt x="832504" y="14351"/>
                  </a:lnTo>
                  <a:lnTo>
                    <a:pt x="770624" y="14415"/>
                  </a:lnTo>
                  <a:lnTo>
                    <a:pt x="717193" y="20023"/>
                  </a:lnTo>
                  <a:lnTo>
                    <a:pt x="673992" y="25891"/>
                  </a:lnTo>
                  <a:lnTo>
                    <a:pt x="612653" y="29532"/>
                  </a:lnTo>
                  <a:lnTo>
                    <a:pt x="569132" y="29442"/>
                  </a:lnTo>
                  <a:lnTo>
                    <a:pt x="512504" y="34302"/>
                  </a:lnTo>
                  <a:lnTo>
                    <a:pt x="452749" y="42498"/>
                  </a:lnTo>
                  <a:lnTo>
                    <a:pt x="392421" y="46151"/>
                  </a:lnTo>
                  <a:lnTo>
                    <a:pt x="339841" y="52953"/>
                  </a:lnTo>
                  <a:lnTo>
                    <a:pt x="296880" y="54954"/>
                  </a:lnTo>
                  <a:lnTo>
                    <a:pt x="253609" y="55843"/>
                  </a:lnTo>
                  <a:lnTo>
                    <a:pt x="209812" y="57409"/>
                  </a:lnTo>
                  <a:lnTo>
                    <a:pt x="163050" y="62004"/>
                  </a:lnTo>
                  <a:lnTo>
                    <a:pt x="101864" y="65579"/>
                  </a:lnTo>
                  <a:lnTo>
                    <a:pt x="39532" y="66787"/>
                  </a:lnTo>
                  <a:lnTo>
                    <a:pt x="0" y="670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06072" y="5074735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5590" y="62093"/>
                  </a:lnTo>
                  <a:lnTo>
                    <a:pt x="9553" y="121883"/>
                  </a:lnTo>
                  <a:lnTo>
                    <a:pt x="10240" y="173894"/>
                  </a:lnTo>
                  <a:lnTo>
                    <a:pt x="10443" y="230899"/>
                  </a:lnTo>
                  <a:lnTo>
                    <a:pt x="10512" y="293268"/>
                  </a:lnTo>
                  <a:lnTo>
                    <a:pt x="10524" y="333339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92124" y="5201077"/>
              <a:ext cx="258548" cy="256598"/>
            </a:xfrm>
            <a:custGeom>
              <a:avLst/>
              <a:gdLst/>
              <a:ahLst/>
              <a:cxnLst/>
              <a:rect l="0" t="0" r="0" b="0"/>
              <a:pathLst>
                <a:path w="258548" h="256598">
                  <a:moveTo>
                    <a:pt x="113990" y="0"/>
                  </a:moveTo>
                  <a:lnTo>
                    <a:pt x="70027" y="20244"/>
                  </a:lnTo>
                  <a:lnTo>
                    <a:pt x="23197" y="59899"/>
                  </a:lnTo>
                  <a:lnTo>
                    <a:pt x="7409" y="86378"/>
                  </a:lnTo>
                  <a:lnTo>
                    <a:pt x="0" y="135173"/>
                  </a:lnTo>
                  <a:lnTo>
                    <a:pt x="1056" y="174842"/>
                  </a:lnTo>
                  <a:lnTo>
                    <a:pt x="15147" y="208173"/>
                  </a:lnTo>
                  <a:lnTo>
                    <a:pt x="27556" y="225492"/>
                  </a:lnTo>
                  <a:lnTo>
                    <a:pt x="43989" y="237870"/>
                  </a:lnTo>
                  <a:lnTo>
                    <a:pt x="88724" y="255347"/>
                  </a:lnTo>
                  <a:lnTo>
                    <a:pt x="112120" y="256597"/>
                  </a:lnTo>
                  <a:lnTo>
                    <a:pt x="155734" y="247868"/>
                  </a:lnTo>
                  <a:lnTo>
                    <a:pt x="210178" y="213349"/>
                  </a:lnTo>
                  <a:lnTo>
                    <a:pt x="235166" y="192806"/>
                  </a:lnTo>
                  <a:lnTo>
                    <a:pt x="251799" y="166313"/>
                  </a:lnTo>
                  <a:lnTo>
                    <a:pt x="258547" y="130646"/>
                  </a:lnTo>
                  <a:lnTo>
                    <a:pt x="254958" y="96032"/>
                  </a:lnTo>
                  <a:lnTo>
                    <a:pt x="240896" y="63549"/>
                  </a:lnTo>
                  <a:lnTo>
                    <a:pt x="201469" y="14688"/>
                  </a:lnTo>
                  <a:lnTo>
                    <a:pt x="181335" y="6528"/>
                  </a:lnTo>
                  <a:lnTo>
                    <a:pt x="1245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88520" y="5310413"/>
              <a:ext cx="249263" cy="364401"/>
            </a:xfrm>
            <a:custGeom>
              <a:avLst/>
              <a:gdLst/>
              <a:ahLst/>
              <a:cxnLst/>
              <a:rect l="0" t="0" r="0" b="0"/>
              <a:pathLst>
                <a:path w="249263" h="364401">
                  <a:moveTo>
                    <a:pt x="154506" y="59120"/>
                  </a:moveTo>
                  <a:lnTo>
                    <a:pt x="99418" y="9622"/>
                  </a:lnTo>
                  <a:lnTo>
                    <a:pt x="76600" y="2026"/>
                  </a:lnTo>
                  <a:lnTo>
                    <a:pt x="63964" y="0"/>
                  </a:lnTo>
                  <a:lnTo>
                    <a:pt x="40566" y="3989"/>
                  </a:lnTo>
                  <a:lnTo>
                    <a:pt x="29412" y="8328"/>
                  </a:lnTo>
                  <a:lnTo>
                    <a:pt x="13901" y="22508"/>
                  </a:lnTo>
                  <a:lnTo>
                    <a:pt x="8127" y="31203"/>
                  </a:lnTo>
                  <a:lnTo>
                    <a:pt x="0" y="71386"/>
                  </a:lnTo>
                  <a:lnTo>
                    <a:pt x="4338" y="97327"/>
                  </a:lnTo>
                  <a:lnTo>
                    <a:pt x="8770" y="109158"/>
                  </a:lnTo>
                  <a:lnTo>
                    <a:pt x="23054" y="125423"/>
                  </a:lnTo>
                  <a:lnTo>
                    <a:pt x="31776" y="131398"/>
                  </a:lnTo>
                  <a:lnTo>
                    <a:pt x="53946" y="134918"/>
                  </a:lnTo>
                  <a:lnTo>
                    <a:pt x="77057" y="131412"/>
                  </a:lnTo>
                  <a:lnTo>
                    <a:pt x="95127" y="122056"/>
                  </a:lnTo>
                  <a:lnTo>
                    <a:pt x="107838" y="106979"/>
                  </a:lnTo>
                  <a:lnTo>
                    <a:pt x="115047" y="95599"/>
                  </a:lnTo>
                  <a:lnTo>
                    <a:pt x="115332" y="97477"/>
                  </a:lnTo>
                  <a:lnTo>
                    <a:pt x="112779" y="151909"/>
                  </a:lnTo>
                  <a:lnTo>
                    <a:pt x="112468" y="214926"/>
                  </a:lnTo>
                  <a:lnTo>
                    <a:pt x="117996" y="272781"/>
                  </a:lnTo>
                  <a:lnTo>
                    <a:pt x="123117" y="335335"/>
                  </a:lnTo>
                  <a:lnTo>
                    <a:pt x="128077" y="360867"/>
                  </a:lnTo>
                  <a:lnTo>
                    <a:pt x="129868" y="364400"/>
                  </a:lnTo>
                  <a:lnTo>
                    <a:pt x="131061" y="362076"/>
                  </a:lnTo>
                  <a:lnTo>
                    <a:pt x="131857" y="355847"/>
                  </a:lnTo>
                  <a:lnTo>
                    <a:pt x="135897" y="350525"/>
                  </a:lnTo>
                  <a:lnTo>
                    <a:pt x="158351" y="337445"/>
                  </a:lnTo>
                  <a:lnTo>
                    <a:pt x="188400" y="327331"/>
                  </a:lnTo>
                  <a:lnTo>
                    <a:pt x="222910" y="324984"/>
                  </a:lnTo>
                  <a:lnTo>
                    <a:pt x="249262" y="332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85140" y="5116850"/>
              <a:ext cx="10529" cy="421140"/>
            </a:xfrm>
            <a:custGeom>
              <a:avLst/>
              <a:gdLst/>
              <a:ahLst/>
              <a:cxnLst/>
              <a:rect l="0" t="0" r="0" b="0"/>
              <a:pathLst>
                <a:path w="10529" h="421140">
                  <a:moveTo>
                    <a:pt x="0" y="0"/>
                  </a:moveTo>
                  <a:lnTo>
                    <a:pt x="7235" y="27556"/>
                  </a:lnTo>
                  <a:lnTo>
                    <a:pt x="9878" y="86898"/>
                  </a:lnTo>
                  <a:lnTo>
                    <a:pt x="10400" y="149356"/>
                  </a:lnTo>
                  <a:lnTo>
                    <a:pt x="4901" y="203741"/>
                  </a:lnTo>
                  <a:lnTo>
                    <a:pt x="1452" y="258719"/>
                  </a:lnTo>
                  <a:lnTo>
                    <a:pt x="1456" y="320123"/>
                  </a:lnTo>
                  <a:lnTo>
                    <a:pt x="8389" y="370380"/>
                  </a:lnTo>
                  <a:lnTo>
                    <a:pt x="10528" y="421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90383" y="5274777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52642"/>
                  </a:moveTo>
                  <a:lnTo>
                    <a:pt x="204981" y="35875"/>
                  </a:lnTo>
                  <a:lnTo>
                    <a:pt x="192878" y="21403"/>
                  </a:lnTo>
                  <a:lnTo>
                    <a:pt x="184738" y="14269"/>
                  </a:lnTo>
                  <a:lnTo>
                    <a:pt x="163214" y="6342"/>
                  </a:lnTo>
                  <a:lnTo>
                    <a:pt x="136880" y="3988"/>
                  </a:lnTo>
                  <a:lnTo>
                    <a:pt x="89170" y="6901"/>
                  </a:lnTo>
                  <a:lnTo>
                    <a:pt x="30006" y="1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59646" y="5011565"/>
              <a:ext cx="1280825" cy="785053"/>
            </a:xfrm>
            <a:custGeom>
              <a:avLst/>
              <a:gdLst/>
              <a:ahLst/>
              <a:cxnLst/>
              <a:rect l="0" t="0" r="0" b="0"/>
              <a:pathLst>
                <a:path w="1280825" h="785053">
                  <a:moveTo>
                    <a:pt x="546468" y="0"/>
                  </a:moveTo>
                  <a:lnTo>
                    <a:pt x="535289" y="11178"/>
                  </a:lnTo>
                  <a:lnTo>
                    <a:pt x="528487" y="12131"/>
                  </a:lnTo>
                  <a:lnTo>
                    <a:pt x="471137" y="2059"/>
                  </a:lnTo>
                  <a:lnTo>
                    <a:pt x="422112" y="610"/>
                  </a:lnTo>
                  <a:lnTo>
                    <a:pt x="370541" y="180"/>
                  </a:lnTo>
                  <a:lnTo>
                    <a:pt x="309119" y="1205"/>
                  </a:lnTo>
                  <a:lnTo>
                    <a:pt x="251926" y="11459"/>
                  </a:lnTo>
                  <a:lnTo>
                    <a:pt x="195568" y="24750"/>
                  </a:lnTo>
                  <a:lnTo>
                    <a:pt x="133668" y="61924"/>
                  </a:lnTo>
                  <a:lnTo>
                    <a:pt x="84861" y="96589"/>
                  </a:lnTo>
                  <a:lnTo>
                    <a:pt x="42241" y="155973"/>
                  </a:lnTo>
                  <a:lnTo>
                    <a:pt x="18839" y="199655"/>
                  </a:lnTo>
                  <a:lnTo>
                    <a:pt x="4120" y="250484"/>
                  </a:lnTo>
                  <a:lnTo>
                    <a:pt x="0" y="305584"/>
                  </a:lnTo>
                  <a:lnTo>
                    <a:pt x="2406" y="344397"/>
                  </a:lnTo>
                  <a:lnTo>
                    <a:pt x="13699" y="394542"/>
                  </a:lnTo>
                  <a:lnTo>
                    <a:pt x="35601" y="449507"/>
                  </a:lnTo>
                  <a:lnTo>
                    <a:pt x="65576" y="502306"/>
                  </a:lnTo>
                  <a:lnTo>
                    <a:pt x="123655" y="563672"/>
                  </a:lnTo>
                  <a:lnTo>
                    <a:pt x="181072" y="606040"/>
                  </a:lnTo>
                  <a:lnTo>
                    <a:pt x="235824" y="640095"/>
                  </a:lnTo>
                  <a:lnTo>
                    <a:pt x="292275" y="679217"/>
                  </a:lnTo>
                  <a:lnTo>
                    <a:pt x="346778" y="702965"/>
                  </a:lnTo>
                  <a:lnTo>
                    <a:pt x="399398" y="721780"/>
                  </a:lnTo>
                  <a:lnTo>
                    <a:pt x="457452" y="736762"/>
                  </a:lnTo>
                  <a:lnTo>
                    <a:pt x="504885" y="747454"/>
                  </a:lnTo>
                  <a:lnTo>
                    <a:pt x="564562" y="758031"/>
                  </a:lnTo>
                  <a:lnTo>
                    <a:pt x="616170" y="768574"/>
                  </a:lnTo>
                  <a:lnTo>
                    <a:pt x="667336" y="775987"/>
                  </a:lnTo>
                  <a:lnTo>
                    <a:pt x="726950" y="778183"/>
                  </a:lnTo>
                  <a:lnTo>
                    <a:pt x="779708" y="781954"/>
                  </a:lnTo>
                  <a:lnTo>
                    <a:pt x="805718" y="785052"/>
                  </a:lnTo>
                  <a:lnTo>
                    <a:pt x="860370" y="777509"/>
                  </a:lnTo>
                  <a:lnTo>
                    <a:pt x="917506" y="768106"/>
                  </a:lnTo>
                  <a:lnTo>
                    <a:pt x="978889" y="757911"/>
                  </a:lnTo>
                  <a:lnTo>
                    <a:pt x="1032171" y="744361"/>
                  </a:lnTo>
                  <a:lnTo>
                    <a:pt x="1092795" y="718822"/>
                  </a:lnTo>
                  <a:lnTo>
                    <a:pt x="1152690" y="681672"/>
                  </a:lnTo>
                  <a:lnTo>
                    <a:pt x="1206461" y="633606"/>
                  </a:lnTo>
                  <a:lnTo>
                    <a:pt x="1234131" y="600686"/>
                  </a:lnTo>
                  <a:lnTo>
                    <a:pt x="1259550" y="546943"/>
                  </a:lnTo>
                  <a:lnTo>
                    <a:pt x="1274558" y="497149"/>
                  </a:lnTo>
                  <a:lnTo>
                    <a:pt x="1280824" y="445351"/>
                  </a:lnTo>
                  <a:lnTo>
                    <a:pt x="1277092" y="392958"/>
                  </a:lnTo>
                  <a:lnTo>
                    <a:pt x="1264180" y="338494"/>
                  </a:lnTo>
                  <a:lnTo>
                    <a:pt x="1245644" y="298906"/>
                  </a:lnTo>
                  <a:lnTo>
                    <a:pt x="1194225" y="239223"/>
                  </a:lnTo>
                  <a:lnTo>
                    <a:pt x="1131432" y="189126"/>
                  </a:lnTo>
                  <a:lnTo>
                    <a:pt x="1070115" y="164133"/>
                  </a:lnTo>
                  <a:lnTo>
                    <a:pt x="1010742" y="144244"/>
                  </a:lnTo>
                  <a:lnTo>
                    <a:pt x="961671" y="139055"/>
                  </a:lnTo>
                  <a:lnTo>
                    <a:pt x="906253" y="130066"/>
                  </a:lnTo>
                  <a:lnTo>
                    <a:pt x="845220" y="127077"/>
                  </a:lnTo>
                  <a:lnTo>
                    <a:pt x="792914" y="123440"/>
                  </a:lnTo>
                  <a:lnTo>
                    <a:pt x="733319" y="111730"/>
                  </a:lnTo>
                  <a:lnTo>
                    <a:pt x="676486" y="99322"/>
                  </a:lnTo>
                  <a:lnTo>
                    <a:pt x="620200" y="95658"/>
                  </a:lnTo>
                  <a:lnTo>
                    <a:pt x="558432" y="94934"/>
                  </a:lnTo>
                  <a:lnTo>
                    <a:pt x="498520" y="103113"/>
                  </a:lnTo>
                  <a:lnTo>
                    <a:pt x="47276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15351" y="242155"/>
            <a:ext cx="3535874" cy="592613"/>
            <a:chOff x="915351" y="242155"/>
            <a:chExt cx="3535874" cy="592613"/>
          </a:xfrm>
        </p:grpSpPr>
        <p:sp>
          <p:nvSpPr>
            <p:cNvPr id="2" name="Freeform 1"/>
            <p:cNvSpPr/>
            <p:nvPr/>
          </p:nvSpPr>
          <p:spPr>
            <a:xfrm>
              <a:off x="915351" y="346761"/>
              <a:ext cx="316484" cy="488007"/>
            </a:xfrm>
            <a:custGeom>
              <a:avLst/>
              <a:gdLst/>
              <a:ahLst/>
              <a:cxnLst/>
              <a:rect l="0" t="0" r="0" b="0"/>
              <a:pathLst>
                <a:path w="316484" h="488007">
                  <a:moveTo>
                    <a:pt x="21685" y="63850"/>
                  </a:moveTo>
                  <a:lnTo>
                    <a:pt x="16096" y="80618"/>
                  </a:lnTo>
                  <a:lnTo>
                    <a:pt x="12110" y="82047"/>
                  </a:lnTo>
                  <a:lnTo>
                    <a:pt x="7112" y="79491"/>
                  </a:lnTo>
                  <a:lnTo>
                    <a:pt x="1441" y="74277"/>
                  </a:lnTo>
                  <a:lnTo>
                    <a:pt x="0" y="67292"/>
                  </a:lnTo>
                  <a:lnTo>
                    <a:pt x="4638" y="50172"/>
                  </a:lnTo>
                  <a:lnTo>
                    <a:pt x="17618" y="33984"/>
                  </a:lnTo>
                  <a:lnTo>
                    <a:pt x="48957" y="4528"/>
                  </a:lnTo>
                  <a:lnTo>
                    <a:pt x="59754" y="905"/>
                  </a:lnTo>
                  <a:lnTo>
                    <a:pt x="87347" y="0"/>
                  </a:lnTo>
                  <a:lnTo>
                    <a:pt x="124589" y="11656"/>
                  </a:lnTo>
                  <a:lnTo>
                    <a:pt x="152260" y="29928"/>
                  </a:lnTo>
                  <a:lnTo>
                    <a:pt x="164726" y="46434"/>
                  </a:lnTo>
                  <a:lnTo>
                    <a:pt x="201211" y="109403"/>
                  </a:lnTo>
                  <a:lnTo>
                    <a:pt x="212608" y="135568"/>
                  </a:lnTo>
                  <a:lnTo>
                    <a:pt x="219925" y="193613"/>
                  </a:lnTo>
                  <a:lnTo>
                    <a:pt x="215781" y="255469"/>
                  </a:lnTo>
                  <a:lnTo>
                    <a:pt x="200349" y="315425"/>
                  </a:lnTo>
                  <a:lnTo>
                    <a:pt x="181910" y="377436"/>
                  </a:lnTo>
                  <a:lnTo>
                    <a:pt x="163005" y="417507"/>
                  </a:lnTo>
                  <a:lnTo>
                    <a:pt x="121230" y="468304"/>
                  </a:lnTo>
                  <a:lnTo>
                    <a:pt x="93684" y="485635"/>
                  </a:lnTo>
                  <a:lnTo>
                    <a:pt x="70452" y="488006"/>
                  </a:lnTo>
                  <a:lnTo>
                    <a:pt x="57706" y="487001"/>
                  </a:lnTo>
                  <a:lnTo>
                    <a:pt x="48038" y="482821"/>
                  </a:lnTo>
                  <a:lnTo>
                    <a:pt x="34177" y="468818"/>
                  </a:lnTo>
                  <a:lnTo>
                    <a:pt x="19797" y="435615"/>
                  </a:lnTo>
                  <a:lnTo>
                    <a:pt x="21236" y="412742"/>
                  </a:lnTo>
                  <a:lnTo>
                    <a:pt x="29674" y="392049"/>
                  </a:lnTo>
                  <a:lnTo>
                    <a:pt x="48748" y="367245"/>
                  </a:lnTo>
                  <a:lnTo>
                    <a:pt x="66468" y="352330"/>
                  </a:lnTo>
                  <a:lnTo>
                    <a:pt x="89162" y="344142"/>
                  </a:lnTo>
                  <a:lnTo>
                    <a:pt x="141858" y="338885"/>
                  </a:lnTo>
                  <a:lnTo>
                    <a:pt x="196158" y="346252"/>
                  </a:lnTo>
                  <a:lnTo>
                    <a:pt x="252718" y="362374"/>
                  </a:lnTo>
                  <a:lnTo>
                    <a:pt x="304851" y="359947"/>
                  </a:lnTo>
                  <a:lnTo>
                    <a:pt x="316483" y="358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88619" y="400082"/>
              <a:ext cx="304467" cy="317627"/>
            </a:xfrm>
            <a:custGeom>
              <a:avLst/>
              <a:gdLst/>
              <a:ahLst/>
              <a:cxnLst/>
              <a:rect l="0" t="0" r="0" b="0"/>
              <a:pathLst>
                <a:path w="304467" h="317627">
                  <a:moveTo>
                    <a:pt x="174842" y="0"/>
                  </a:moveTo>
                  <a:lnTo>
                    <a:pt x="163663" y="11179"/>
                  </a:lnTo>
                  <a:lnTo>
                    <a:pt x="134355" y="23720"/>
                  </a:lnTo>
                  <a:lnTo>
                    <a:pt x="77634" y="39607"/>
                  </a:lnTo>
                  <a:lnTo>
                    <a:pt x="57159" y="51139"/>
                  </a:lnTo>
                  <a:lnTo>
                    <a:pt x="32478" y="76374"/>
                  </a:lnTo>
                  <a:lnTo>
                    <a:pt x="7511" y="126694"/>
                  </a:lnTo>
                  <a:lnTo>
                    <a:pt x="1037" y="149896"/>
                  </a:lnTo>
                  <a:lnTo>
                    <a:pt x="0" y="209330"/>
                  </a:lnTo>
                  <a:lnTo>
                    <a:pt x="5887" y="236925"/>
                  </a:lnTo>
                  <a:lnTo>
                    <a:pt x="35320" y="294110"/>
                  </a:lnTo>
                  <a:lnTo>
                    <a:pt x="55121" y="309310"/>
                  </a:lnTo>
                  <a:lnTo>
                    <a:pt x="78349" y="317626"/>
                  </a:lnTo>
                  <a:lnTo>
                    <a:pt x="138088" y="316320"/>
                  </a:lnTo>
                  <a:lnTo>
                    <a:pt x="173310" y="304814"/>
                  </a:lnTo>
                  <a:lnTo>
                    <a:pt x="227282" y="273212"/>
                  </a:lnTo>
                  <a:lnTo>
                    <a:pt x="247282" y="258298"/>
                  </a:lnTo>
                  <a:lnTo>
                    <a:pt x="286518" y="209923"/>
                  </a:lnTo>
                  <a:lnTo>
                    <a:pt x="302427" y="173204"/>
                  </a:lnTo>
                  <a:lnTo>
                    <a:pt x="304466" y="149509"/>
                  </a:lnTo>
                  <a:lnTo>
                    <a:pt x="293210" y="95035"/>
                  </a:lnTo>
                  <a:lnTo>
                    <a:pt x="281014" y="63254"/>
                  </a:lnTo>
                  <a:lnTo>
                    <a:pt x="265313" y="42151"/>
                  </a:lnTo>
                  <a:lnTo>
                    <a:pt x="231154" y="16129"/>
                  </a:lnTo>
                  <a:lnTo>
                    <a:pt x="191397" y="4779"/>
                  </a:lnTo>
                  <a:lnTo>
                    <a:pt x="155570" y="7006"/>
                  </a:lnTo>
                  <a:lnTo>
                    <a:pt x="139760" y="15202"/>
                  </a:lnTo>
                  <a:lnTo>
                    <a:pt x="122199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73183" y="574392"/>
              <a:ext cx="153746" cy="143772"/>
            </a:xfrm>
            <a:custGeom>
              <a:avLst/>
              <a:gdLst/>
              <a:ahLst/>
              <a:cxnLst/>
              <a:rect l="0" t="0" r="0" b="0"/>
              <a:pathLst>
                <a:path w="153746" h="143772">
                  <a:moveTo>
                    <a:pt x="132516" y="36260"/>
                  </a:moveTo>
                  <a:lnTo>
                    <a:pt x="121338" y="13904"/>
                  </a:lnTo>
                  <a:lnTo>
                    <a:pt x="113365" y="7318"/>
                  </a:lnTo>
                  <a:lnTo>
                    <a:pt x="92029" y="0"/>
                  </a:lnTo>
                  <a:lnTo>
                    <a:pt x="59299" y="1470"/>
                  </a:lnTo>
                  <a:lnTo>
                    <a:pt x="41094" y="9490"/>
                  </a:lnTo>
                  <a:lnTo>
                    <a:pt x="32963" y="14904"/>
                  </a:lnTo>
                  <a:lnTo>
                    <a:pt x="10342" y="44880"/>
                  </a:lnTo>
                  <a:lnTo>
                    <a:pt x="0" y="83398"/>
                  </a:lnTo>
                  <a:lnTo>
                    <a:pt x="3820" y="107513"/>
                  </a:lnTo>
                  <a:lnTo>
                    <a:pt x="8114" y="118857"/>
                  </a:lnTo>
                  <a:lnTo>
                    <a:pt x="22244" y="134581"/>
                  </a:lnTo>
                  <a:lnTo>
                    <a:pt x="30926" y="140412"/>
                  </a:lnTo>
                  <a:lnTo>
                    <a:pt x="49930" y="143771"/>
                  </a:lnTo>
                  <a:lnTo>
                    <a:pt x="70075" y="140195"/>
                  </a:lnTo>
                  <a:lnTo>
                    <a:pt x="122084" y="112367"/>
                  </a:lnTo>
                  <a:lnTo>
                    <a:pt x="148012" y="92086"/>
                  </a:lnTo>
                  <a:lnTo>
                    <a:pt x="152206" y="82836"/>
                  </a:lnTo>
                  <a:lnTo>
                    <a:pt x="153745" y="60080"/>
                  </a:lnTo>
                  <a:lnTo>
                    <a:pt x="147410" y="40608"/>
                  </a:lnTo>
                  <a:lnTo>
                    <a:pt x="142446" y="32140"/>
                  </a:lnTo>
                  <a:lnTo>
                    <a:pt x="124451" y="19611"/>
                  </a:lnTo>
                  <a:lnTo>
                    <a:pt x="90402" y="4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68870" y="573579"/>
              <a:ext cx="189514" cy="168322"/>
            </a:xfrm>
            <a:custGeom>
              <a:avLst/>
              <a:gdLst/>
              <a:ahLst/>
              <a:cxnLst/>
              <a:rect l="0" t="0" r="0" b="0"/>
              <a:pathLst>
                <a:path w="189514" h="168322">
                  <a:moveTo>
                    <a:pt x="0" y="26545"/>
                  </a:moveTo>
                  <a:lnTo>
                    <a:pt x="11178" y="15366"/>
                  </a:lnTo>
                  <a:lnTo>
                    <a:pt x="29145" y="9878"/>
                  </a:lnTo>
                  <a:lnTo>
                    <a:pt x="92312" y="0"/>
                  </a:lnTo>
                  <a:lnTo>
                    <a:pt x="119796" y="2269"/>
                  </a:lnTo>
                  <a:lnTo>
                    <a:pt x="126658" y="6852"/>
                  </a:lnTo>
                  <a:lnTo>
                    <a:pt x="128892" y="13416"/>
                  </a:lnTo>
                  <a:lnTo>
                    <a:pt x="128042" y="21302"/>
                  </a:lnTo>
                  <a:lnTo>
                    <a:pt x="120859" y="36303"/>
                  </a:lnTo>
                  <a:lnTo>
                    <a:pt x="108697" y="50769"/>
                  </a:lnTo>
                  <a:lnTo>
                    <a:pt x="45962" y="107250"/>
                  </a:lnTo>
                  <a:lnTo>
                    <a:pt x="3539" y="154965"/>
                  </a:lnTo>
                  <a:lnTo>
                    <a:pt x="3529" y="161292"/>
                  </a:lnTo>
                  <a:lnTo>
                    <a:pt x="8202" y="165509"/>
                  </a:lnTo>
                  <a:lnTo>
                    <a:pt x="15997" y="168321"/>
                  </a:lnTo>
                  <a:lnTo>
                    <a:pt x="75344" y="164870"/>
                  </a:lnTo>
                  <a:lnTo>
                    <a:pt x="130176" y="163703"/>
                  </a:lnTo>
                  <a:lnTo>
                    <a:pt x="189513" y="152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68953" y="513123"/>
              <a:ext cx="157929" cy="13302"/>
            </a:xfrm>
            <a:custGeom>
              <a:avLst/>
              <a:gdLst/>
              <a:ahLst/>
              <a:cxnLst/>
              <a:rect l="0" t="0" r="0" b="0"/>
              <a:pathLst>
                <a:path w="157929" h="13302">
                  <a:moveTo>
                    <a:pt x="157928" y="13301"/>
                  </a:moveTo>
                  <a:lnTo>
                    <a:pt x="146749" y="2123"/>
                  </a:lnTo>
                  <a:lnTo>
                    <a:pt x="138777" y="0"/>
                  </a:lnTo>
                  <a:lnTo>
                    <a:pt x="92360" y="4998"/>
                  </a:lnTo>
                  <a:lnTo>
                    <a:pt x="38131" y="11661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47896" y="600991"/>
              <a:ext cx="210571" cy="20191"/>
            </a:xfrm>
            <a:custGeom>
              <a:avLst/>
              <a:gdLst/>
              <a:ahLst/>
              <a:cxnLst/>
              <a:rect l="0" t="0" r="0" b="0"/>
              <a:pathLst>
                <a:path w="210571" h="20191">
                  <a:moveTo>
                    <a:pt x="210570" y="20190"/>
                  </a:moveTo>
                  <a:lnTo>
                    <a:pt x="199392" y="9011"/>
                  </a:lnTo>
                  <a:lnTo>
                    <a:pt x="178306" y="3523"/>
                  </a:lnTo>
                  <a:lnTo>
                    <a:pt x="122698" y="0"/>
                  </a:lnTo>
                  <a:lnTo>
                    <a:pt x="64078" y="4461"/>
                  </a:lnTo>
                  <a:lnTo>
                    <a:pt x="53247" y="2685"/>
                  </a:lnTo>
                  <a:lnTo>
                    <a:pt x="34974" y="6951"/>
                  </a:lnTo>
                  <a:lnTo>
                    <a:pt x="14652" y="16267"/>
                  </a:lnTo>
                  <a:lnTo>
                    <a:pt x="0" y="20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16394" y="659207"/>
              <a:ext cx="1042322" cy="43972"/>
            </a:xfrm>
            <a:custGeom>
              <a:avLst/>
              <a:gdLst/>
              <a:ahLst/>
              <a:cxnLst/>
              <a:rect l="0" t="0" r="0" b="0"/>
              <a:pathLst>
                <a:path w="1042322" h="43972">
                  <a:moveTo>
                    <a:pt x="0" y="25145"/>
                  </a:moveTo>
                  <a:lnTo>
                    <a:pt x="37477" y="33478"/>
                  </a:lnTo>
                  <a:lnTo>
                    <a:pt x="94490" y="40829"/>
                  </a:lnTo>
                  <a:lnTo>
                    <a:pt x="153672" y="43971"/>
                  </a:lnTo>
                  <a:lnTo>
                    <a:pt x="210422" y="37659"/>
                  </a:lnTo>
                  <a:lnTo>
                    <a:pt x="272282" y="36066"/>
                  </a:lnTo>
                  <a:lnTo>
                    <a:pt x="323481" y="30200"/>
                  </a:lnTo>
                  <a:lnTo>
                    <a:pt x="375696" y="26643"/>
                  </a:lnTo>
                  <a:lnTo>
                    <a:pt x="428212" y="25589"/>
                  </a:lnTo>
                  <a:lnTo>
                    <a:pt x="480817" y="25276"/>
                  </a:lnTo>
                  <a:lnTo>
                    <a:pt x="533448" y="25184"/>
                  </a:lnTo>
                  <a:lnTo>
                    <a:pt x="586087" y="25156"/>
                  </a:lnTo>
                  <a:lnTo>
                    <a:pt x="638729" y="25148"/>
                  </a:lnTo>
                  <a:lnTo>
                    <a:pt x="691371" y="25146"/>
                  </a:lnTo>
                  <a:lnTo>
                    <a:pt x="744013" y="25145"/>
                  </a:lnTo>
                  <a:lnTo>
                    <a:pt x="805798" y="23975"/>
                  </a:lnTo>
                  <a:lnTo>
                    <a:pt x="863062" y="16812"/>
                  </a:lnTo>
                  <a:lnTo>
                    <a:pt x="919434" y="15050"/>
                  </a:lnTo>
                  <a:lnTo>
                    <a:pt x="981338" y="3221"/>
                  </a:lnTo>
                  <a:lnTo>
                    <a:pt x="994647" y="0"/>
                  </a:lnTo>
                  <a:lnTo>
                    <a:pt x="1005858" y="193"/>
                  </a:lnTo>
                  <a:lnTo>
                    <a:pt x="1042321" y="14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89519" y="242155"/>
              <a:ext cx="16596" cy="463255"/>
            </a:xfrm>
            <a:custGeom>
              <a:avLst/>
              <a:gdLst/>
              <a:ahLst/>
              <a:cxnLst/>
              <a:rect l="0" t="0" r="0" b="0"/>
              <a:pathLst>
                <a:path w="16596" h="463255">
                  <a:moveTo>
                    <a:pt x="6066" y="0"/>
                  </a:moveTo>
                  <a:lnTo>
                    <a:pt x="0" y="39688"/>
                  </a:lnTo>
                  <a:lnTo>
                    <a:pt x="5036" y="100026"/>
                  </a:lnTo>
                  <a:lnTo>
                    <a:pt x="7032" y="153596"/>
                  </a:lnTo>
                  <a:lnTo>
                    <a:pt x="14359" y="205425"/>
                  </a:lnTo>
                  <a:lnTo>
                    <a:pt x="15932" y="254279"/>
                  </a:lnTo>
                  <a:lnTo>
                    <a:pt x="16398" y="305799"/>
                  </a:lnTo>
                  <a:lnTo>
                    <a:pt x="16536" y="354989"/>
                  </a:lnTo>
                  <a:lnTo>
                    <a:pt x="16583" y="413532"/>
                  </a:lnTo>
                  <a:lnTo>
                    <a:pt x="1659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21927" y="273740"/>
              <a:ext cx="229298" cy="403314"/>
            </a:xfrm>
            <a:custGeom>
              <a:avLst/>
              <a:gdLst/>
              <a:ahLst/>
              <a:cxnLst/>
              <a:rect l="0" t="0" r="0" b="0"/>
              <a:pathLst>
                <a:path w="229298" h="403314">
                  <a:moveTo>
                    <a:pt x="0" y="0"/>
                  </a:moveTo>
                  <a:lnTo>
                    <a:pt x="16789" y="62281"/>
                  </a:lnTo>
                  <a:lnTo>
                    <a:pt x="20214" y="116331"/>
                  </a:lnTo>
                  <a:lnTo>
                    <a:pt x="23927" y="164320"/>
                  </a:lnTo>
                  <a:lnTo>
                    <a:pt x="29316" y="219873"/>
                  </a:lnTo>
                  <a:lnTo>
                    <a:pt x="34033" y="270259"/>
                  </a:lnTo>
                  <a:lnTo>
                    <a:pt x="40518" y="329205"/>
                  </a:lnTo>
                  <a:lnTo>
                    <a:pt x="36052" y="366214"/>
                  </a:lnTo>
                  <a:lnTo>
                    <a:pt x="32224" y="371655"/>
                  </a:lnTo>
                  <a:lnTo>
                    <a:pt x="27331" y="372942"/>
                  </a:lnTo>
                  <a:lnTo>
                    <a:pt x="21731" y="371461"/>
                  </a:lnTo>
                  <a:lnTo>
                    <a:pt x="17996" y="364624"/>
                  </a:lnTo>
                  <a:lnTo>
                    <a:pt x="12004" y="311624"/>
                  </a:lnTo>
                  <a:lnTo>
                    <a:pt x="16409" y="256008"/>
                  </a:lnTo>
                  <a:lnTo>
                    <a:pt x="25230" y="236224"/>
                  </a:lnTo>
                  <a:lnTo>
                    <a:pt x="38119" y="219632"/>
                  </a:lnTo>
                  <a:lnTo>
                    <a:pt x="55546" y="204459"/>
                  </a:lnTo>
                  <a:lnTo>
                    <a:pt x="66277" y="200647"/>
                  </a:lnTo>
                  <a:lnTo>
                    <a:pt x="90678" y="199531"/>
                  </a:lnTo>
                  <a:lnTo>
                    <a:pt x="143301" y="215582"/>
                  </a:lnTo>
                  <a:lnTo>
                    <a:pt x="176600" y="228693"/>
                  </a:lnTo>
                  <a:lnTo>
                    <a:pt x="193913" y="240462"/>
                  </a:lnTo>
                  <a:lnTo>
                    <a:pt x="206286" y="256611"/>
                  </a:lnTo>
                  <a:lnTo>
                    <a:pt x="223762" y="295574"/>
                  </a:lnTo>
                  <a:lnTo>
                    <a:pt x="229297" y="332203"/>
                  </a:lnTo>
                  <a:lnTo>
                    <a:pt x="224352" y="352757"/>
                  </a:lnTo>
                  <a:lnTo>
                    <a:pt x="202114" y="385016"/>
                  </a:lnTo>
                  <a:lnTo>
                    <a:pt x="176479" y="401208"/>
                  </a:lnTo>
                  <a:lnTo>
                    <a:pt x="150575" y="403313"/>
                  </a:lnTo>
                  <a:lnTo>
                    <a:pt x="91875" y="400721"/>
                  </a:lnTo>
                  <a:lnTo>
                    <a:pt x="72809" y="397247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41544" y="1000207"/>
            <a:ext cx="4506934" cy="649884"/>
            <a:chOff x="841544" y="1000207"/>
            <a:chExt cx="4506934" cy="649884"/>
          </a:xfrm>
        </p:grpSpPr>
        <p:sp>
          <p:nvSpPr>
            <p:cNvPr id="12" name="Freeform 11"/>
            <p:cNvSpPr/>
            <p:nvPr/>
          </p:nvSpPr>
          <p:spPr>
            <a:xfrm>
              <a:off x="841544" y="1240139"/>
              <a:ext cx="298796" cy="302565"/>
            </a:xfrm>
            <a:custGeom>
              <a:avLst/>
              <a:gdLst/>
              <a:ahLst/>
              <a:cxnLst/>
              <a:rect l="0" t="0" r="0" b="0"/>
              <a:pathLst>
                <a:path w="298796" h="302565">
                  <a:moveTo>
                    <a:pt x="179720" y="54866"/>
                  </a:moveTo>
                  <a:lnTo>
                    <a:pt x="190898" y="38098"/>
                  </a:lnTo>
                  <a:lnTo>
                    <a:pt x="191851" y="30819"/>
                  </a:lnTo>
                  <a:lnTo>
                    <a:pt x="186671" y="16492"/>
                  </a:lnTo>
                  <a:lnTo>
                    <a:pt x="170331" y="5445"/>
                  </a:lnTo>
                  <a:lnTo>
                    <a:pt x="159423" y="862"/>
                  </a:lnTo>
                  <a:lnTo>
                    <a:pt x="116124" y="0"/>
                  </a:lnTo>
                  <a:lnTo>
                    <a:pt x="77428" y="7154"/>
                  </a:lnTo>
                  <a:lnTo>
                    <a:pt x="43736" y="27861"/>
                  </a:lnTo>
                  <a:lnTo>
                    <a:pt x="10486" y="59063"/>
                  </a:lnTo>
                  <a:lnTo>
                    <a:pt x="0" y="77788"/>
                  </a:lnTo>
                  <a:lnTo>
                    <a:pt x="245" y="87695"/>
                  </a:lnTo>
                  <a:lnTo>
                    <a:pt x="9876" y="108061"/>
                  </a:lnTo>
                  <a:lnTo>
                    <a:pt x="28974" y="122572"/>
                  </a:lnTo>
                  <a:lnTo>
                    <a:pt x="53060" y="131751"/>
                  </a:lnTo>
                  <a:lnTo>
                    <a:pt x="91758" y="135748"/>
                  </a:lnTo>
                  <a:lnTo>
                    <a:pt x="139988" y="133450"/>
                  </a:lnTo>
                  <a:lnTo>
                    <a:pt x="194228" y="137979"/>
                  </a:lnTo>
                  <a:lnTo>
                    <a:pt x="230422" y="144353"/>
                  </a:lnTo>
                  <a:lnTo>
                    <a:pt x="257784" y="159239"/>
                  </a:lnTo>
                  <a:lnTo>
                    <a:pt x="280709" y="178468"/>
                  </a:lnTo>
                  <a:lnTo>
                    <a:pt x="296730" y="204573"/>
                  </a:lnTo>
                  <a:lnTo>
                    <a:pt x="298795" y="224347"/>
                  </a:lnTo>
                  <a:lnTo>
                    <a:pt x="294643" y="244835"/>
                  </a:lnTo>
                  <a:lnTo>
                    <a:pt x="284999" y="265638"/>
                  </a:lnTo>
                  <a:lnTo>
                    <a:pt x="266675" y="280344"/>
                  </a:lnTo>
                  <a:lnTo>
                    <a:pt x="222372" y="299316"/>
                  </a:lnTo>
                  <a:lnTo>
                    <a:pt x="165355" y="299857"/>
                  </a:lnTo>
                  <a:lnTo>
                    <a:pt x="117871" y="302564"/>
                  </a:lnTo>
                  <a:lnTo>
                    <a:pt x="97249" y="297145"/>
                  </a:lnTo>
                  <a:lnTo>
                    <a:pt x="64947" y="280841"/>
                  </a:lnTo>
                  <a:lnTo>
                    <a:pt x="42849" y="275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93627" y="1314311"/>
              <a:ext cx="311949" cy="212322"/>
            </a:xfrm>
            <a:custGeom>
              <a:avLst/>
              <a:gdLst/>
              <a:ahLst/>
              <a:cxnLst/>
              <a:rect l="0" t="0" r="0" b="0"/>
              <a:pathLst>
                <a:path w="311949" h="212322">
                  <a:moveTo>
                    <a:pt x="17150" y="64922"/>
                  </a:moveTo>
                  <a:lnTo>
                    <a:pt x="8817" y="102400"/>
                  </a:lnTo>
                  <a:lnTo>
                    <a:pt x="7055" y="159412"/>
                  </a:lnTo>
                  <a:lnTo>
                    <a:pt x="12773" y="200830"/>
                  </a:lnTo>
                  <a:lnTo>
                    <a:pt x="80" y="138874"/>
                  </a:lnTo>
                  <a:lnTo>
                    <a:pt x="0" y="77233"/>
                  </a:lnTo>
                  <a:lnTo>
                    <a:pt x="6018" y="50506"/>
                  </a:lnTo>
                  <a:lnTo>
                    <a:pt x="16492" y="30829"/>
                  </a:lnTo>
                  <a:lnTo>
                    <a:pt x="24900" y="24646"/>
                  </a:lnTo>
                  <a:lnTo>
                    <a:pt x="46721" y="17775"/>
                  </a:lnTo>
                  <a:lnTo>
                    <a:pt x="68897" y="20961"/>
                  </a:lnTo>
                  <a:lnTo>
                    <a:pt x="97993" y="35909"/>
                  </a:lnTo>
                  <a:lnTo>
                    <a:pt x="128785" y="61920"/>
                  </a:lnTo>
                  <a:lnTo>
                    <a:pt x="136955" y="81915"/>
                  </a:lnTo>
                  <a:lnTo>
                    <a:pt x="139417" y="98211"/>
                  </a:lnTo>
                  <a:lnTo>
                    <a:pt x="138435" y="97643"/>
                  </a:lnTo>
                  <a:lnTo>
                    <a:pt x="136611" y="93755"/>
                  </a:lnTo>
                  <a:lnTo>
                    <a:pt x="139633" y="65926"/>
                  </a:lnTo>
                  <a:lnTo>
                    <a:pt x="153527" y="28045"/>
                  </a:lnTo>
                  <a:lnTo>
                    <a:pt x="169009" y="10317"/>
                  </a:lnTo>
                  <a:lnTo>
                    <a:pt x="178051" y="3952"/>
                  </a:lnTo>
                  <a:lnTo>
                    <a:pt x="197456" y="0"/>
                  </a:lnTo>
                  <a:lnTo>
                    <a:pt x="217779" y="3312"/>
                  </a:lnTo>
                  <a:lnTo>
                    <a:pt x="247781" y="18331"/>
                  </a:lnTo>
                  <a:lnTo>
                    <a:pt x="264322" y="30957"/>
                  </a:lnTo>
                  <a:lnTo>
                    <a:pt x="276353" y="50606"/>
                  </a:lnTo>
                  <a:lnTo>
                    <a:pt x="297382" y="106537"/>
                  </a:lnTo>
                  <a:lnTo>
                    <a:pt x="308724" y="152171"/>
                  </a:lnTo>
                  <a:lnTo>
                    <a:pt x="311948" y="212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60038" y="1305079"/>
              <a:ext cx="187693" cy="211025"/>
            </a:xfrm>
            <a:custGeom>
              <a:avLst/>
              <a:gdLst/>
              <a:ahLst/>
              <a:cxnLst/>
              <a:rect l="0" t="0" r="0" b="0"/>
              <a:pathLst>
                <a:path w="187693" h="211025">
                  <a:moveTo>
                    <a:pt x="145578" y="63625"/>
                  </a:moveTo>
                  <a:lnTo>
                    <a:pt x="90491" y="5062"/>
                  </a:lnTo>
                  <a:lnTo>
                    <a:pt x="80777" y="1187"/>
                  </a:lnTo>
                  <a:lnTo>
                    <a:pt x="60626" y="0"/>
                  </a:lnTo>
                  <a:lnTo>
                    <a:pt x="29550" y="11498"/>
                  </a:lnTo>
                  <a:lnTo>
                    <a:pt x="14851" y="26419"/>
                  </a:lnTo>
                  <a:lnTo>
                    <a:pt x="9294" y="35312"/>
                  </a:lnTo>
                  <a:lnTo>
                    <a:pt x="1472" y="75773"/>
                  </a:lnTo>
                  <a:lnTo>
                    <a:pt x="0" y="133442"/>
                  </a:lnTo>
                  <a:lnTo>
                    <a:pt x="4058" y="161725"/>
                  </a:lnTo>
                  <a:lnTo>
                    <a:pt x="9117" y="172309"/>
                  </a:lnTo>
                  <a:lnTo>
                    <a:pt x="24097" y="187188"/>
                  </a:lnTo>
                  <a:lnTo>
                    <a:pt x="33006" y="190454"/>
                  </a:lnTo>
                  <a:lnTo>
                    <a:pt x="52262" y="190964"/>
                  </a:lnTo>
                  <a:lnTo>
                    <a:pt x="69399" y="184171"/>
                  </a:lnTo>
                  <a:lnTo>
                    <a:pt x="77245" y="179084"/>
                  </a:lnTo>
                  <a:lnTo>
                    <a:pt x="89082" y="157834"/>
                  </a:lnTo>
                  <a:lnTo>
                    <a:pt x="99203" y="116105"/>
                  </a:lnTo>
                  <a:lnTo>
                    <a:pt x="100623" y="102122"/>
                  </a:lnTo>
                  <a:lnTo>
                    <a:pt x="102740" y="96309"/>
                  </a:lnTo>
                  <a:lnTo>
                    <a:pt x="105321" y="95943"/>
                  </a:lnTo>
                  <a:lnTo>
                    <a:pt x="108212" y="99208"/>
                  </a:lnTo>
                  <a:lnTo>
                    <a:pt x="140018" y="158062"/>
                  </a:lnTo>
                  <a:lnTo>
                    <a:pt x="187692" y="211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31958" y="1105492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57588"/>
                  </a:lnTo>
                  <a:lnTo>
                    <a:pt x="10240" y="212419"/>
                  </a:lnTo>
                  <a:lnTo>
                    <a:pt x="11613" y="266230"/>
                  </a:lnTo>
                  <a:lnTo>
                    <a:pt x="18909" y="319219"/>
                  </a:lnTo>
                  <a:lnTo>
                    <a:pt x="31854" y="380167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79357" y="1147606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3120" y="219023"/>
                  </a:lnTo>
                  <a:lnTo>
                    <a:pt x="8333" y="270006"/>
                  </a:lnTo>
                  <a:lnTo>
                    <a:pt x="9878" y="311629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21142" y="1290474"/>
              <a:ext cx="158036" cy="187684"/>
            </a:xfrm>
            <a:custGeom>
              <a:avLst/>
              <a:gdLst/>
              <a:ahLst/>
              <a:cxnLst/>
              <a:rect l="0" t="0" r="0" b="0"/>
              <a:pathLst>
                <a:path w="158036" h="187684">
                  <a:moveTo>
                    <a:pt x="42443" y="99287"/>
                  </a:moveTo>
                  <a:lnTo>
                    <a:pt x="97488" y="80159"/>
                  </a:lnTo>
                  <a:lnTo>
                    <a:pt x="133102" y="61514"/>
                  </a:lnTo>
                  <a:lnTo>
                    <a:pt x="151366" y="43895"/>
                  </a:lnTo>
                  <a:lnTo>
                    <a:pt x="156003" y="34283"/>
                  </a:lnTo>
                  <a:lnTo>
                    <a:pt x="158035" y="14244"/>
                  </a:lnTo>
                  <a:lnTo>
                    <a:pt x="153429" y="7497"/>
                  </a:lnTo>
                  <a:lnTo>
                    <a:pt x="145680" y="2999"/>
                  </a:lnTo>
                  <a:lnTo>
                    <a:pt x="135834" y="0"/>
                  </a:lnTo>
                  <a:lnTo>
                    <a:pt x="94031" y="1369"/>
                  </a:lnTo>
                  <a:lnTo>
                    <a:pt x="70830" y="9364"/>
                  </a:lnTo>
                  <a:lnTo>
                    <a:pt x="31283" y="39151"/>
                  </a:lnTo>
                  <a:lnTo>
                    <a:pt x="5731" y="68601"/>
                  </a:lnTo>
                  <a:lnTo>
                    <a:pt x="0" y="92278"/>
                  </a:lnTo>
                  <a:lnTo>
                    <a:pt x="5853" y="140017"/>
                  </a:lnTo>
                  <a:lnTo>
                    <a:pt x="20553" y="172577"/>
                  </a:lnTo>
                  <a:lnTo>
                    <a:pt x="29020" y="179732"/>
                  </a:lnTo>
                  <a:lnTo>
                    <a:pt x="50905" y="187683"/>
                  </a:lnTo>
                  <a:lnTo>
                    <a:pt x="76230" y="184978"/>
                  </a:lnTo>
                  <a:lnTo>
                    <a:pt x="100743" y="175976"/>
                  </a:lnTo>
                  <a:lnTo>
                    <a:pt x="137200" y="151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27897" y="1284476"/>
              <a:ext cx="141015" cy="189839"/>
            </a:xfrm>
            <a:custGeom>
              <a:avLst/>
              <a:gdLst/>
              <a:ahLst/>
              <a:cxnLst/>
              <a:rect l="0" t="0" r="0" b="0"/>
              <a:pathLst>
                <a:path w="141015" h="189839">
                  <a:moveTo>
                    <a:pt x="25201" y="73700"/>
                  </a:moveTo>
                  <a:lnTo>
                    <a:pt x="19612" y="90467"/>
                  </a:lnTo>
                  <a:lnTo>
                    <a:pt x="19987" y="108058"/>
                  </a:lnTo>
                  <a:lnTo>
                    <a:pt x="32920" y="159463"/>
                  </a:lnTo>
                  <a:lnTo>
                    <a:pt x="40616" y="189838"/>
                  </a:lnTo>
                  <a:lnTo>
                    <a:pt x="40157" y="189730"/>
                  </a:lnTo>
                  <a:lnTo>
                    <a:pt x="35358" y="181421"/>
                  </a:lnTo>
                  <a:lnTo>
                    <a:pt x="16332" y="153903"/>
                  </a:lnTo>
                  <a:lnTo>
                    <a:pt x="962" y="109430"/>
                  </a:lnTo>
                  <a:lnTo>
                    <a:pt x="0" y="86070"/>
                  </a:lnTo>
                  <a:lnTo>
                    <a:pt x="4642" y="65160"/>
                  </a:lnTo>
                  <a:lnTo>
                    <a:pt x="14504" y="48067"/>
                  </a:lnTo>
                  <a:lnTo>
                    <a:pt x="29805" y="35791"/>
                  </a:lnTo>
                  <a:lnTo>
                    <a:pt x="68225" y="18378"/>
                  </a:lnTo>
                  <a:lnTo>
                    <a:pt x="122171" y="8443"/>
                  </a:lnTo>
                  <a:lnTo>
                    <a:pt x="1410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89664" y="1180182"/>
              <a:ext cx="1151715" cy="262223"/>
            </a:xfrm>
            <a:custGeom>
              <a:avLst/>
              <a:gdLst/>
              <a:ahLst/>
              <a:cxnLst/>
              <a:rect l="0" t="0" r="0" b="0"/>
              <a:pathLst>
                <a:path w="1151715" h="262223">
                  <a:moveTo>
                    <a:pt x="5589" y="177994"/>
                  </a:moveTo>
                  <a:lnTo>
                    <a:pt x="0" y="194761"/>
                  </a:lnTo>
                  <a:lnTo>
                    <a:pt x="1863" y="198531"/>
                  </a:lnTo>
                  <a:lnTo>
                    <a:pt x="6615" y="199874"/>
                  </a:lnTo>
                  <a:lnTo>
                    <a:pt x="57630" y="199159"/>
                  </a:lnTo>
                  <a:lnTo>
                    <a:pt x="111449" y="199072"/>
                  </a:lnTo>
                  <a:lnTo>
                    <a:pt x="167140" y="199055"/>
                  </a:lnTo>
                  <a:lnTo>
                    <a:pt x="223201" y="199052"/>
                  </a:lnTo>
                  <a:lnTo>
                    <a:pt x="282454" y="199051"/>
                  </a:lnTo>
                  <a:lnTo>
                    <a:pt x="332899" y="199051"/>
                  </a:lnTo>
                  <a:lnTo>
                    <a:pt x="384890" y="195931"/>
                  </a:lnTo>
                  <a:lnTo>
                    <a:pt x="437339" y="190718"/>
                  </a:lnTo>
                  <a:lnTo>
                    <a:pt x="489925" y="186053"/>
                  </a:lnTo>
                  <a:lnTo>
                    <a:pt x="542550" y="180382"/>
                  </a:lnTo>
                  <a:lnTo>
                    <a:pt x="592068" y="178701"/>
                  </a:lnTo>
                  <a:lnTo>
                    <a:pt x="645132" y="172544"/>
                  </a:lnTo>
                  <a:lnTo>
                    <a:pt x="705051" y="167299"/>
                  </a:lnTo>
                  <a:lnTo>
                    <a:pt x="766279" y="159330"/>
                  </a:lnTo>
                  <a:lnTo>
                    <a:pt x="828763" y="157409"/>
                  </a:lnTo>
                  <a:lnTo>
                    <a:pt x="891973" y="145546"/>
                  </a:lnTo>
                  <a:lnTo>
                    <a:pt x="946528" y="137789"/>
                  </a:lnTo>
                  <a:lnTo>
                    <a:pt x="1002365" y="136257"/>
                  </a:lnTo>
                  <a:lnTo>
                    <a:pt x="1058455" y="135954"/>
                  </a:lnTo>
                  <a:lnTo>
                    <a:pt x="1109005" y="130305"/>
                  </a:lnTo>
                  <a:lnTo>
                    <a:pt x="1142052" y="121230"/>
                  </a:lnTo>
                  <a:lnTo>
                    <a:pt x="1148106" y="115585"/>
                  </a:lnTo>
                  <a:lnTo>
                    <a:pt x="1150973" y="108312"/>
                  </a:lnTo>
                  <a:lnTo>
                    <a:pt x="1151714" y="99954"/>
                  </a:lnTo>
                  <a:lnTo>
                    <a:pt x="1148698" y="92042"/>
                  </a:lnTo>
                  <a:lnTo>
                    <a:pt x="1127687" y="69728"/>
                  </a:lnTo>
                  <a:lnTo>
                    <a:pt x="1089145" y="44347"/>
                  </a:lnTo>
                  <a:lnTo>
                    <a:pt x="1026777" y="20349"/>
                  </a:lnTo>
                  <a:lnTo>
                    <a:pt x="1006932" y="12003"/>
                  </a:lnTo>
                  <a:lnTo>
                    <a:pt x="990314" y="495"/>
                  </a:lnTo>
                  <a:lnTo>
                    <a:pt x="987286" y="0"/>
                  </a:lnTo>
                  <a:lnTo>
                    <a:pt x="987607" y="3179"/>
                  </a:lnTo>
                  <a:lnTo>
                    <a:pt x="990161" y="8808"/>
                  </a:lnTo>
                  <a:lnTo>
                    <a:pt x="1019476" y="34653"/>
                  </a:lnTo>
                  <a:lnTo>
                    <a:pt x="1081876" y="80150"/>
                  </a:lnTo>
                  <a:lnTo>
                    <a:pt x="1122081" y="102255"/>
                  </a:lnTo>
                  <a:lnTo>
                    <a:pt x="1127773" y="109953"/>
                  </a:lnTo>
                  <a:lnTo>
                    <a:pt x="1130398" y="118596"/>
                  </a:lnTo>
                  <a:lnTo>
                    <a:pt x="1130978" y="127866"/>
                  </a:lnTo>
                  <a:lnTo>
                    <a:pt x="1125384" y="144407"/>
                  </a:lnTo>
                  <a:lnTo>
                    <a:pt x="1113929" y="159557"/>
                  </a:lnTo>
                  <a:lnTo>
                    <a:pt x="1050581" y="209527"/>
                  </a:lnTo>
                  <a:lnTo>
                    <a:pt x="995268" y="262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02982" y="1000207"/>
              <a:ext cx="39920" cy="473783"/>
            </a:xfrm>
            <a:custGeom>
              <a:avLst/>
              <a:gdLst/>
              <a:ahLst/>
              <a:cxnLst/>
              <a:rect l="0" t="0" r="0" b="0"/>
              <a:pathLst>
                <a:path w="39920" h="47378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15305" y="190042"/>
                  </a:lnTo>
                  <a:lnTo>
                    <a:pt x="17808" y="243092"/>
                  </a:lnTo>
                  <a:lnTo>
                    <a:pt x="19720" y="290656"/>
                  </a:lnTo>
                  <a:lnTo>
                    <a:pt x="27175" y="341274"/>
                  </a:lnTo>
                  <a:lnTo>
                    <a:pt x="35624" y="393316"/>
                  </a:lnTo>
                  <a:lnTo>
                    <a:pt x="39071" y="450825"/>
                  </a:lnTo>
                  <a:lnTo>
                    <a:pt x="3991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50491" y="1250207"/>
              <a:ext cx="208266" cy="202726"/>
            </a:xfrm>
            <a:custGeom>
              <a:avLst/>
              <a:gdLst/>
              <a:ahLst/>
              <a:cxnLst/>
              <a:rect l="0" t="0" r="0" b="0"/>
              <a:pathLst>
                <a:path w="208266" h="202726">
                  <a:moveTo>
                    <a:pt x="102980" y="65855"/>
                  </a:moveTo>
                  <a:lnTo>
                    <a:pt x="108569" y="49087"/>
                  </a:lnTo>
                  <a:lnTo>
                    <a:pt x="108194" y="31496"/>
                  </a:lnTo>
                  <a:lnTo>
                    <a:pt x="106456" y="21892"/>
                  </a:lnTo>
                  <a:lnTo>
                    <a:pt x="101788" y="14319"/>
                  </a:lnTo>
                  <a:lnTo>
                    <a:pt x="87242" y="2786"/>
                  </a:lnTo>
                  <a:lnTo>
                    <a:pt x="69079" y="0"/>
                  </a:lnTo>
                  <a:lnTo>
                    <a:pt x="59323" y="894"/>
                  </a:lnTo>
                  <a:lnTo>
                    <a:pt x="42243" y="11247"/>
                  </a:lnTo>
                  <a:lnTo>
                    <a:pt x="28023" y="27547"/>
                  </a:lnTo>
                  <a:lnTo>
                    <a:pt x="5473" y="76884"/>
                  </a:lnTo>
                  <a:lnTo>
                    <a:pt x="0" y="119296"/>
                  </a:lnTo>
                  <a:lnTo>
                    <a:pt x="4959" y="145758"/>
                  </a:lnTo>
                  <a:lnTo>
                    <a:pt x="9556" y="157728"/>
                  </a:lnTo>
                  <a:lnTo>
                    <a:pt x="17301" y="165708"/>
                  </a:lnTo>
                  <a:lnTo>
                    <a:pt x="38384" y="174575"/>
                  </a:lnTo>
                  <a:lnTo>
                    <a:pt x="49388" y="173430"/>
                  </a:lnTo>
                  <a:lnTo>
                    <a:pt x="70972" y="162799"/>
                  </a:lnTo>
                  <a:lnTo>
                    <a:pt x="86025" y="146376"/>
                  </a:lnTo>
                  <a:lnTo>
                    <a:pt x="105220" y="107236"/>
                  </a:lnTo>
                  <a:lnTo>
                    <a:pt x="109153" y="105141"/>
                  </a:lnTo>
                  <a:lnTo>
                    <a:pt x="112945" y="108423"/>
                  </a:lnTo>
                  <a:lnTo>
                    <a:pt x="143631" y="171783"/>
                  </a:lnTo>
                  <a:lnTo>
                    <a:pt x="159652" y="186243"/>
                  </a:lnTo>
                  <a:lnTo>
                    <a:pt x="177301" y="195400"/>
                  </a:lnTo>
                  <a:lnTo>
                    <a:pt x="208265" y="20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82295" y="1256073"/>
              <a:ext cx="113332" cy="200087"/>
            </a:xfrm>
            <a:custGeom>
              <a:avLst/>
              <a:gdLst/>
              <a:ahLst/>
              <a:cxnLst/>
              <a:rect l="0" t="0" r="0" b="0"/>
              <a:pathLst>
                <a:path w="113332" h="200087">
                  <a:moveTo>
                    <a:pt x="18575" y="38932"/>
                  </a:moveTo>
                  <a:lnTo>
                    <a:pt x="12510" y="71384"/>
                  </a:lnTo>
                  <a:lnTo>
                    <a:pt x="23135" y="128863"/>
                  </a:lnTo>
                  <a:lnTo>
                    <a:pt x="39770" y="185695"/>
                  </a:lnTo>
                  <a:lnTo>
                    <a:pt x="44373" y="200086"/>
                  </a:lnTo>
                  <a:lnTo>
                    <a:pt x="25440" y="141633"/>
                  </a:lnTo>
                  <a:lnTo>
                    <a:pt x="3101" y="80922"/>
                  </a:lnTo>
                  <a:lnTo>
                    <a:pt x="0" y="54865"/>
                  </a:lnTo>
                  <a:lnTo>
                    <a:pt x="4860" y="33925"/>
                  </a:lnTo>
                  <a:lnTo>
                    <a:pt x="9432" y="25065"/>
                  </a:lnTo>
                  <a:lnTo>
                    <a:pt x="23870" y="12102"/>
                  </a:lnTo>
                  <a:lnTo>
                    <a:pt x="43155" y="3611"/>
                  </a:lnTo>
                  <a:lnTo>
                    <a:pt x="77981" y="0"/>
                  </a:lnTo>
                  <a:lnTo>
                    <a:pt x="113331" y="7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16684" y="1302563"/>
              <a:ext cx="203424" cy="347528"/>
            </a:xfrm>
            <a:custGeom>
              <a:avLst/>
              <a:gdLst/>
              <a:ahLst/>
              <a:cxnLst/>
              <a:rect l="0" t="0" r="0" b="0"/>
              <a:pathLst>
                <a:path w="203424" h="347528">
                  <a:moveTo>
                    <a:pt x="157927" y="97727"/>
                  </a:moveTo>
                  <a:lnTo>
                    <a:pt x="163516" y="80959"/>
                  </a:lnTo>
                  <a:lnTo>
                    <a:pt x="161403" y="48175"/>
                  </a:lnTo>
                  <a:lnTo>
                    <a:pt x="153233" y="28520"/>
                  </a:lnTo>
                  <a:lnTo>
                    <a:pt x="147779" y="20004"/>
                  </a:lnTo>
                  <a:lnTo>
                    <a:pt x="132360" y="7421"/>
                  </a:lnTo>
                  <a:lnTo>
                    <a:pt x="123335" y="2428"/>
                  </a:lnTo>
                  <a:lnTo>
                    <a:pt x="100829" y="0"/>
                  </a:lnTo>
                  <a:lnTo>
                    <a:pt x="76398" y="3990"/>
                  </a:lnTo>
                  <a:lnTo>
                    <a:pt x="53841" y="13562"/>
                  </a:lnTo>
                  <a:lnTo>
                    <a:pt x="27001" y="37694"/>
                  </a:lnTo>
                  <a:lnTo>
                    <a:pt x="22680" y="47176"/>
                  </a:lnTo>
                  <a:lnTo>
                    <a:pt x="20998" y="67071"/>
                  </a:lnTo>
                  <a:lnTo>
                    <a:pt x="26628" y="98002"/>
                  </a:lnTo>
                  <a:lnTo>
                    <a:pt x="41295" y="123805"/>
                  </a:lnTo>
                  <a:lnTo>
                    <a:pt x="48587" y="127980"/>
                  </a:lnTo>
                  <a:lnTo>
                    <a:pt x="66048" y="129500"/>
                  </a:lnTo>
                  <a:lnTo>
                    <a:pt x="95609" y="123779"/>
                  </a:lnTo>
                  <a:lnTo>
                    <a:pt x="121005" y="109085"/>
                  </a:lnTo>
                  <a:lnTo>
                    <a:pt x="126293" y="100620"/>
                  </a:lnTo>
                  <a:lnTo>
                    <a:pt x="132169" y="78735"/>
                  </a:lnTo>
                  <a:lnTo>
                    <a:pt x="134906" y="74537"/>
                  </a:lnTo>
                  <a:lnTo>
                    <a:pt x="137901" y="75248"/>
                  </a:lnTo>
                  <a:lnTo>
                    <a:pt x="141067" y="79231"/>
                  </a:lnTo>
                  <a:lnTo>
                    <a:pt x="161137" y="140294"/>
                  </a:lnTo>
                  <a:lnTo>
                    <a:pt x="181048" y="196082"/>
                  </a:lnTo>
                  <a:lnTo>
                    <a:pt x="199851" y="254742"/>
                  </a:lnTo>
                  <a:lnTo>
                    <a:pt x="203423" y="265574"/>
                  </a:lnTo>
                  <a:lnTo>
                    <a:pt x="201154" y="286969"/>
                  </a:lnTo>
                  <a:lnTo>
                    <a:pt x="192347" y="307007"/>
                  </a:lnTo>
                  <a:lnTo>
                    <a:pt x="180634" y="323711"/>
                  </a:lnTo>
                  <a:lnTo>
                    <a:pt x="161390" y="335815"/>
                  </a:lnTo>
                  <a:lnTo>
                    <a:pt x="137239" y="343923"/>
                  </a:lnTo>
                  <a:lnTo>
                    <a:pt x="110908" y="347527"/>
                  </a:lnTo>
                  <a:lnTo>
                    <a:pt x="49810" y="334200"/>
                  </a:lnTo>
                  <a:lnTo>
                    <a:pt x="0" y="318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19639" y="1266543"/>
              <a:ext cx="155015" cy="180301"/>
            </a:xfrm>
            <a:custGeom>
              <a:avLst/>
              <a:gdLst/>
              <a:ahLst/>
              <a:cxnLst/>
              <a:rect l="0" t="0" r="0" b="0"/>
              <a:pathLst>
                <a:path w="155015" h="180301">
                  <a:moveTo>
                    <a:pt x="28672" y="102161"/>
                  </a:moveTo>
                  <a:lnTo>
                    <a:pt x="89782" y="83033"/>
                  </a:lnTo>
                  <a:lnTo>
                    <a:pt x="130430" y="59042"/>
                  </a:lnTo>
                  <a:lnTo>
                    <a:pt x="138625" y="52358"/>
                  </a:lnTo>
                  <a:lnTo>
                    <a:pt x="142918" y="43223"/>
                  </a:lnTo>
                  <a:lnTo>
                    <a:pt x="144568" y="20594"/>
                  </a:lnTo>
                  <a:lnTo>
                    <a:pt x="139861" y="12688"/>
                  </a:lnTo>
                  <a:lnTo>
                    <a:pt x="132044" y="7418"/>
                  </a:lnTo>
                  <a:lnTo>
                    <a:pt x="98685" y="0"/>
                  </a:lnTo>
                  <a:lnTo>
                    <a:pt x="62284" y="921"/>
                  </a:lnTo>
                  <a:lnTo>
                    <a:pt x="51080" y="3082"/>
                  </a:lnTo>
                  <a:lnTo>
                    <a:pt x="32392" y="14842"/>
                  </a:lnTo>
                  <a:lnTo>
                    <a:pt x="17457" y="32937"/>
                  </a:lnTo>
                  <a:lnTo>
                    <a:pt x="6919" y="56577"/>
                  </a:lnTo>
                  <a:lnTo>
                    <a:pt x="0" y="101783"/>
                  </a:lnTo>
                  <a:lnTo>
                    <a:pt x="4620" y="125780"/>
                  </a:lnTo>
                  <a:lnTo>
                    <a:pt x="26650" y="165838"/>
                  </a:lnTo>
                  <a:lnTo>
                    <a:pt x="35513" y="172689"/>
                  </a:lnTo>
                  <a:lnTo>
                    <a:pt x="57838" y="180300"/>
                  </a:lnTo>
                  <a:lnTo>
                    <a:pt x="102304" y="178996"/>
                  </a:lnTo>
                  <a:lnTo>
                    <a:pt x="126128" y="171015"/>
                  </a:lnTo>
                  <a:lnTo>
                    <a:pt x="155014" y="1548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44060" y="1242362"/>
              <a:ext cx="109578" cy="226863"/>
            </a:xfrm>
            <a:custGeom>
              <a:avLst/>
              <a:gdLst/>
              <a:ahLst/>
              <a:cxnLst/>
              <a:rect l="0" t="0" r="0" b="0"/>
              <a:pathLst>
                <a:path w="109578" h="226863">
                  <a:moveTo>
                    <a:pt x="4292" y="94757"/>
                  </a:moveTo>
                  <a:lnTo>
                    <a:pt x="6632" y="134444"/>
                  </a:lnTo>
                  <a:lnTo>
                    <a:pt x="28011" y="194783"/>
                  </a:lnTo>
                  <a:lnTo>
                    <a:pt x="46455" y="226862"/>
                  </a:lnTo>
                  <a:lnTo>
                    <a:pt x="21773" y="167449"/>
                  </a:lnTo>
                  <a:lnTo>
                    <a:pt x="777" y="105197"/>
                  </a:lnTo>
                  <a:lnTo>
                    <a:pt x="0" y="84189"/>
                  </a:lnTo>
                  <a:lnTo>
                    <a:pt x="1430" y="73674"/>
                  </a:lnTo>
                  <a:lnTo>
                    <a:pt x="5894" y="65493"/>
                  </a:lnTo>
                  <a:lnTo>
                    <a:pt x="20212" y="53285"/>
                  </a:lnTo>
                  <a:lnTo>
                    <a:pt x="76506" y="20680"/>
                  </a:lnTo>
                  <a:lnTo>
                    <a:pt x="1095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73343" y="1031792"/>
              <a:ext cx="175135" cy="505369"/>
            </a:xfrm>
            <a:custGeom>
              <a:avLst/>
              <a:gdLst/>
              <a:ahLst/>
              <a:cxnLst/>
              <a:rect l="0" t="0" r="0" b="0"/>
              <a:pathLst>
                <a:path w="175135" h="505369">
                  <a:moveTo>
                    <a:pt x="175134" y="0"/>
                  </a:moveTo>
                  <a:lnTo>
                    <a:pt x="165558" y="24047"/>
                  </a:lnTo>
                  <a:lnTo>
                    <a:pt x="115235" y="86288"/>
                  </a:lnTo>
                  <a:lnTo>
                    <a:pt x="73337" y="147580"/>
                  </a:lnTo>
                  <a:lnTo>
                    <a:pt x="41380" y="208399"/>
                  </a:lnTo>
                  <a:lnTo>
                    <a:pt x="13890" y="271332"/>
                  </a:lnTo>
                  <a:lnTo>
                    <a:pt x="0" y="326601"/>
                  </a:lnTo>
                  <a:lnTo>
                    <a:pt x="410" y="365443"/>
                  </a:lnTo>
                  <a:lnTo>
                    <a:pt x="6231" y="388197"/>
                  </a:lnTo>
                  <a:lnTo>
                    <a:pt x="41208" y="447608"/>
                  </a:lnTo>
                  <a:lnTo>
                    <a:pt x="70721" y="477206"/>
                  </a:lnTo>
                  <a:lnTo>
                    <a:pt x="122491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370779" y="1136498"/>
            <a:ext cx="981014" cy="453306"/>
            <a:chOff x="5370779" y="1136498"/>
            <a:chExt cx="981014" cy="453306"/>
          </a:xfrm>
        </p:grpSpPr>
        <p:sp>
          <p:nvSpPr>
            <p:cNvPr id="28" name="Freeform 27"/>
            <p:cNvSpPr/>
            <p:nvPr/>
          </p:nvSpPr>
          <p:spPr>
            <a:xfrm>
              <a:off x="5370779" y="1136498"/>
              <a:ext cx="119402" cy="347644"/>
            </a:xfrm>
            <a:custGeom>
              <a:avLst/>
              <a:gdLst/>
              <a:ahLst/>
              <a:cxnLst/>
              <a:rect l="0" t="0" r="0" b="0"/>
              <a:pathLst>
                <a:path w="119402" h="347644">
                  <a:moveTo>
                    <a:pt x="93511" y="232206"/>
                  </a:moveTo>
                  <a:lnTo>
                    <a:pt x="83936" y="208160"/>
                  </a:lnTo>
                  <a:lnTo>
                    <a:pt x="73267" y="193833"/>
                  </a:lnTo>
                  <a:lnTo>
                    <a:pt x="65977" y="191416"/>
                  </a:lnTo>
                  <a:lnTo>
                    <a:pt x="48518" y="194970"/>
                  </a:lnTo>
                  <a:lnTo>
                    <a:pt x="24547" y="210125"/>
                  </a:lnTo>
                  <a:lnTo>
                    <a:pt x="12948" y="225902"/>
                  </a:lnTo>
                  <a:lnTo>
                    <a:pt x="5063" y="245782"/>
                  </a:lnTo>
                  <a:lnTo>
                    <a:pt x="0" y="296672"/>
                  </a:lnTo>
                  <a:lnTo>
                    <a:pt x="1648" y="321689"/>
                  </a:lnTo>
                  <a:lnTo>
                    <a:pt x="10179" y="340607"/>
                  </a:lnTo>
                  <a:lnTo>
                    <a:pt x="18069" y="345417"/>
                  </a:lnTo>
                  <a:lnTo>
                    <a:pt x="39314" y="347643"/>
                  </a:lnTo>
                  <a:lnTo>
                    <a:pt x="49191" y="344259"/>
                  </a:lnTo>
                  <a:lnTo>
                    <a:pt x="66404" y="331141"/>
                  </a:lnTo>
                  <a:lnTo>
                    <a:pt x="89249" y="304024"/>
                  </a:lnTo>
                  <a:lnTo>
                    <a:pt x="97466" y="280893"/>
                  </a:lnTo>
                  <a:lnTo>
                    <a:pt x="108330" y="227915"/>
                  </a:lnTo>
                  <a:lnTo>
                    <a:pt x="119401" y="171221"/>
                  </a:lnTo>
                  <a:lnTo>
                    <a:pt x="115350" y="121980"/>
                  </a:lnTo>
                  <a:lnTo>
                    <a:pt x="107911" y="71515"/>
                  </a:lnTo>
                  <a:lnTo>
                    <a:pt x="102847" y="27576"/>
                  </a:lnTo>
                  <a:lnTo>
                    <a:pt x="93371" y="3219"/>
                  </a:lnTo>
                  <a:lnTo>
                    <a:pt x="88738" y="0"/>
                  </a:lnTo>
                  <a:lnTo>
                    <a:pt x="84480" y="2532"/>
                  </a:lnTo>
                  <a:lnTo>
                    <a:pt x="80471" y="8900"/>
                  </a:lnTo>
                  <a:lnTo>
                    <a:pt x="79137" y="31574"/>
                  </a:lnTo>
                  <a:lnTo>
                    <a:pt x="82223" y="93789"/>
                  </a:lnTo>
                  <a:lnTo>
                    <a:pt x="90068" y="155168"/>
                  </a:lnTo>
                  <a:lnTo>
                    <a:pt x="93661" y="205221"/>
                  </a:lnTo>
                  <a:lnTo>
                    <a:pt x="104762" y="262057"/>
                  </a:lnTo>
                  <a:lnTo>
                    <a:pt x="114568" y="284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71770" y="1337119"/>
              <a:ext cx="18863" cy="136871"/>
            </a:xfrm>
            <a:custGeom>
              <a:avLst/>
              <a:gdLst/>
              <a:ahLst/>
              <a:cxnLst/>
              <a:rect l="0" t="0" r="0" b="0"/>
              <a:pathLst>
                <a:path w="18863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6073" y="127391"/>
                  </a:lnTo>
                  <a:lnTo>
                    <a:pt x="18862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59046" y="123183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32746" y="1305533"/>
              <a:ext cx="126343" cy="161216"/>
            </a:xfrm>
            <a:custGeom>
              <a:avLst/>
              <a:gdLst/>
              <a:ahLst/>
              <a:cxnLst/>
              <a:rect l="0" t="0" r="0" b="0"/>
              <a:pathLst>
                <a:path w="126343" h="161216">
                  <a:moveTo>
                    <a:pt x="0" y="31586"/>
                  </a:moveTo>
                  <a:lnTo>
                    <a:pt x="11178" y="42764"/>
                  </a:lnTo>
                  <a:lnTo>
                    <a:pt x="34844" y="104803"/>
                  </a:lnTo>
                  <a:lnTo>
                    <a:pt x="70784" y="159349"/>
                  </a:lnTo>
                  <a:lnTo>
                    <a:pt x="76435" y="161215"/>
                  </a:lnTo>
                  <a:lnTo>
                    <a:pt x="81372" y="157779"/>
                  </a:lnTo>
                  <a:lnTo>
                    <a:pt x="89977" y="140314"/>
                  </a:lnTo>
                  <a:lnTo>
                    <a:pt x="105034" y="84562"/>
                  </a:lnTo>
                  <a:lnTo>
                    <a:pt x="119273" y="2814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22259" y="136870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6788" y="55045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22259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99796" y="1158986"/>
              <a:ext cx="293656" cy="322573"/>
            </a:xfrm>
            <a:custGeom>
              <a:avLst/>
              <a:gdLst/>
              <a:ahLst/>
              <a:cxnLst/>
              <a:rect l="0" t="0" r="0" b="0"/>
              <a:pathLst>
                <a:path w="293656" h="322573">
                  <a:moveTo>
                    <a:pt x="80390" y="251832"/>
                  </a:moveTo>
                  <a:lnTo>
                    <a:pt x="91569" y="235065"/>
                  </a:lnTo>
                  <a:lnTo>
                    <a:pt x="92522" y="226616"/>
                  </a:lnTo>
                  <a:lnTo>
                    <a:pt x="87342" y="207870"/>
                  </a:lnTo>
                  <a:lnTo>
                    <a:pt x="71272" y="177585"/>
                  </a:lnTo>
                  <a:lnTo>
                    <a:pt x="63783" y="171918"/>
                  </a:lnTo>
                  <a:lnTo>
                    <a:pt x="55280" y="169311"/>
                  </a:lnTo>
                  <a:lnTo>
                    <a:pt x="46103" y="168742"/>
                  </a:lnTo>
                  <a:lnTo>
                    <a:pt x="38815" y="171872"/>
                  </a:lnTo>
                  <a:lnTo>
                    <a:pt x="15593" y="202112"/>
                  </a:lnTo>
                  <a:lnTo>
                    <a:pt x="4798" y="222715"/>
                  </a:lnTo>
                  <a:lnTo>
                    <a:pt x="0" y="247470"/>
                  </a:lnTo>
                  <a:lnTo>
                    <a:pt x="2889" y="287714"/>
                  </a:lnTo>
                  <a:lnTo>
                    <a:pt x="11240" y="309114"/>
                  </a:lnTo>
                  <a:lnTo>
                    <a:pt x="16743" y="318096"/>
                  </a:lnTo>
                  <a:lnTo>
                    <a:pt x="23921" y="321744"/>
                  </a:lnTo>
                  <a:lnTo>
                    <a:pt x="32215" y="321837"/>
                  </a:lnTo>
                  <a:lnTo>
                    <a:pt x="41255" y="319559"/>
                  </a:lnTo>
                  <a:lnTo>
                    <a:pt x="57538" y="307669"/>
                  </a:lnTo>
                  <a:lnTo>
                    <a:pt x="71403" y="290687"/>
                  </a:lnTo>
                  <a:lnTo>
                    <a:pt x="99296" y="235285"/>
                  </a:lnTo>
                  <a:lnTo>
                    <a:pt x="110641" y="172741"/>
                  </a:lnTo>
                  <a:lnTo>
                    <a:pt x="118469" y="122593"/>
                  </a:lnTo>
                  <a:lnTo>
                    <a:pt x="121707" y="63133"/>
                  </a:lnTo>
                  <a:lnTo>
                    <a:pt x="122346" y="6328"/>
                  </a:lnTo>
                  <a:lnTo>
                    <a:pt x="120059" y="425"/>
                  </a:lnTo>
                  <a:lnTo>
                    <a:pt x="116195" y="0"/>
                  </a:lnTo>
                  <a:lnTo>
                    <a:pt x="111279" y="3225"/>
                  </a:lnTo>
                  <a:lnTo>
                    <a:pt x="105817" y="19288"/>
                  </a:lnTo>
                  <a:lnTo>
                    <a:pt x="104559" y="42024"/>
                  </a:lnTo>
                  <a:lnTo>
                    <a:pt x="110164" y="94749"/>
                  </a:lnTo>
                  <a:lnTo>
                    <a:pt x="111618" y="155813"/>
                  </a:lnTo>
                  <a:lnTo>
                    <a:pt x="117459" y="206874"/>
                  </a:lnTo>
                  <a:lnTo>
                    <a:pt x="129913" y="259719"/>
                  </a:lnTo>
                  <a:lnTo>
                    <a:pt x="136715" y="282244"/>
                  </a:lnTo>
                  <a:lnTo>
                    <a:pt x="140167" y="284975"/>
                  </a:lnTo>
                  <a:lnTo>
                    <a:pt x="143638" y="282116"/>
                  </a:lnTo>
                  <a:lnTo>
                    <a:pt x="147122" y="275531"/>
                  </a:lnTo>
                  <a:lnTo>
                    <a:pt x="160352" y="265095"/>
                  </a:lnTo>
                  <a:lnTo>
                    <a:pt x="217810" y="238424"/>
                  </a:lnTo>
                  <a:lnTo>
                    <a:pt x="267636" y="211895"/>
                  </a:lnTo>
                  <a:lnTo>
                    <a:pt x="284699" y="186187"/>
                  </a:lnTo>
                  <a:lnTo>
                    <a:pt x="293247" y="166504"/>
                  </a:lnTo>
                  <a:lnTo>
                    <a:pt x="293655" y="157512"/>
                  </a:lnTo>
                  <a:lnTo>
                    <a:pt x="287868" y="141282"/>
                  </a:lnTo>
                  <a:lnTo>
                    <a:pt x="280710" y="136018"/>
                  </a:lnTo>
                  <a:lnTo>
                    <a:pt x="260279" y="130169"/>
                  </a:lnTo>
                  <a:lnTo>
                    <a:pt x="238720" y="133809"/>
                  </a:lnTo>
                  <a:lnTo>
                    <a:pt x="209971" y="149012"/>
                  </a:lnTo>
                  <a:lnTo>
                    <a:pt x="194133" y="164020"/>
                  </a:lnTo>
                  <a:lnTo>
                    <a:pt x="179296" y="186288"/>
                  </a:lnTo>
                  <a:lnTo>
                    <a:pt x="168967" y="230722"/>
                  </a:lnTo>
                  <a:lnTo>
                    <a:pt x="172790" y="257658"/>
                  </a:lnTo>
                  <a:lnTo>
                    <a:pt x="188097" y="289433"/>
                  </a:lnTo>
                  <a:lnTo>
                    <a:pt x="201959" y="304809"/>
                  </a:lnTo>
                  <a:lnTo>
                    <a:pt x="219819" y="315541"/>
                  </a:lnTo>
                  <a:lnTo>
                    <a:pt x="255194" y="322572"/>
                  </a:lnTo>
                  <a:lnTo>
                    <a:pt x="272335" y="321096"/>
                  </a:lnTo>
                  <a:lnTo>
                    <a:pt x="290960" y="315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69699" y="1147606"/>
              <a:ext cx="182094" cy="442198"/>
            </a:xfrm>
            <a:custGeom>
              <a:avLst/>
              <a:gdLst/>
              <a:ahLst/>
              <a:cxnLst/>
              <a:rect l="0" t="0" r="0" b="0"/>
              <a:pathLst>
                <a:path w="182094" h="442198">
                  <a:moveTo>
                    <a:pt x="0" y="0"/>
                  </a:moveTo>
                  <a:lnTo>
                    <a:pt x="22357" y="5589"/>
                  </a:lnTo>
                  <a:lnTo>
                    <a:pt x="53028" y="25832"/>
                  </a:lnTo>
                  <a:lnTo>
                    <a:pt x="106783" y="84647"/>
                  </a:lnTo>
                  <a:lnTo>
                    <a:pt x="162998" y="141846"/>
                  </a:lnTo>
                  <a:lnTo>
                    <a:pt x="179837" y="175519"/>
                  </a:lnTo>
                  <a:lnTo>
                    <a:pt x="182093" y="201621"/>
                  </a:lnTo>
                  <a:lnTo>
                    <a:pt x="179599" y="262094"/>
                  </a:lnTo>
                  <a:lnTo>
                    <a:pt x="167988" y="313054"/>
                  </a:lnTo>
                  <a:lnTo>
                    <a:pt x="149730" y="365198"/>
                  </a:lnTo>
                  <a:lnTo>
                    <a:pt x="110445" y="423608"/>
                  </a:lnTo>
                  <a:lnTo>
                    <a:pt x="947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911268" y="2063585"/>
            <a:ext cx="2219687" cy="515897"/>
            <a:chOff x="911268" y="2063585"/>
            <a:chExt cx="2219687" cy="515897"/>
          </a:xfrm>
        </p:grpSpPr>
        <p:sp>
          <p:nvSpPr>
            <p:cNvPr id="37" name="Freeform 36"/>
            <p:cNvSpPr/>
            <p:nvPr/>
          </p:nvSpPr>
          <p:spPr>
            <a:xfrm>
              <a:off x="911268" y="2168870"/>
              <a:ext cx="15240" cy="410612"/>
            </a:xfrm>
            <a:custGeom>
              <a:avLst/>
              <a:gdLst/>
              <a:ahLst/>
              <a:cxnLst/>
              <a:rect l="0" t="0" r="0" b="0"/>
              <a:pathLst>
                <a:path w="15240" h="410612">
                  <a:moveTo>
                    <a:pt x="15239" y="0"/>
                  </a:moveTo>
                  <a:lnTo>
                    <a:pt x="9173" y="33622"/>
                  </a:lnTo>
                  <a:lnTo>
                    <a:pt x="10575" y="82204"/>
                  </a:lnTo>
                  <a:lnTo>
                    <a:pt x="8487" y="106725"/>
                  </a:lnTo>
                  <a:lnTo>
                    <a:pt x="10439" y="170127"/>
                  </a:lnTo>
                  <a:lnTo>
                    <a:pt x="3288" y="221594"/>
                  </a:lnTo>
                  <a:lnTo>
                    <a:pt x="0" y="267649"/>
                  </a:lnTo>
                  <a:lnTo>
                    <a:pt x="3780" y="325830"/>
                  </a:lnTo>
                  <a:lnTo>
                    <a:pt x="4527" y="381733"/>
                  </a:lnTo>
                  <a:lnTo>
                    <a:pt x="4711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07280" y="2173809"/>
              <a:ext cx="206316" cy="376522"/>
            </a:xfrm>
            <a:custGeom>
              <a:avLst/>
              <a:gdLst/>
              <a:ahLst/>
              <a:cxnLst/>
              <a:rect l="0" t="0" r="0" b="0"/>
              <a:pathLst>
                <a:path w="206316" h="376522">
                  <a:moveTo>
                    <a:pt x="171911" y="5590"/>
                  </a:moveTo>
                  <a:lnTo>
                    <a:pt x="155144" y="0"/>
                  </a:lnTo>
                  <a:lnTo>
                    <a:pt x="147865" y="1864"/>
                  </a:lnTo>
                  <a:lnTo>
                    <a:pt x="133538" y="13292"/>
                  </a:lnTo>
                  <a:lnTo>
                    <a:pt x="91213" y="69437"/>
                  </a:lnTo>
                  <a:lnTo>
                    <a:pt x="56101" y="124612"/>
                  </a:lnTo>
                  <a:lnTo>
                    <a:pt x="33611" y="178189"/>
                  </a:lnTo>
                  <a:lnTo>
                    <a:pt x="17904" y="232662"/>
                  </a:lnTo>
                  <a:lnTo>
                    <a:pt x="0" y="289259"/>
                  </a:lnTo>
                  <a:lnTo>
                    <a:pt x="2309" y="310650"/>
                  </a:lnTo>
                  <a:lnTo>
                    <a:pt x="22856" y="352977"/>
                  </a:lnTo>
                  <a:lnTo>
                    <a:pt x="38984" y="367825"/>
                  </a:lnTo>
                  <a:lnTo>
                    <a:pt x="48198" y="373421"/>
                  </a:lnTo>
                  <a:lnTo>
                    <a:pt x="74034" y="376521"/>
                  </a:lnTo>
                  <a:lnTo>
                    <a:pt x="102674" y="372829"/>
                  </a:lnTo>
                  <a:lnTo>
                    <a:pt x="137358" y="357597"/>
                  </a:lnTo>
                  <a:lnTo>
                    <a:pt x="178077" y="324631"/>
                  </a:lnTo>
                  <a:lnTo>
                    <a:pt x="194145" y="298212"/>
                  </a:lnTo>
                  <a:lnTo>
                    <a:pt x="206315" y="262568"/>
                  </a:lnTo>
                  <a:lnTo>
                    <a:pt x="204359" y="239125"/>
                  </a:lnTo>
                  <a:lnTo>
                    <a:pt x="195691" y="218178"/>
                  </a:lnTo>
                  <a:lnTo>
                    <a:pt x="184040" y="201069"/>
                  </a:lnTo>
                  <a:lnTo>
                    <a:pt x="161704" y="191905"/>
                  </a:lnTo>
                  <a:lnTo>
                    <a:pt x="134619" y="189002"/>
                  </a:lnTo>
                  <a:lnTo>
                    <a:pt x="110883" y="191611"/>
                  </a:lnTo>
                  <a:lnTo>
                    <a:pt x="77790" y="205246"/>
                  </a:lnTo>
                  <a:lnTo>
                    <a:pt x="51347" y="229694"/>
                  </a:lnTo>
                  <a:lnTo>
                    <a:pt x="24512" y="268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49979" y="2305741"/>
              <a:ext cx="161134" cy="162247"/>
            </a:xfrm>
            <a:custGeom>
              <a:avLst/>
              <a:gdLst/>
              <a:ahLst/>
              <a:cxnLst/>
              <a:rect l="0" t="0" r="0" b="0"/>
              <a:pathLst>
                <a:path w="161134" h="162247">
                  <a:moveTo>
                    <a:pt x="150352" y="0"/>
                  </a:moveTo>
                  <a:lnTo>
                    <a:pt x="91735" y="20243"/>
                  </a:lnTo>
                  <a:lnTo>
                    <a:pt x="47137" y="40090"/>
                  </a:lnTo>
                  <a:lnTo>
                    <a:pt x="29999" y="56422"/>
                  </a:lnTo>
                  <a:lnTo>
                    <a:pt x="8339" y="95503"/>
                  </a:lnTo>
                  <a:lnTo>
                    <a:pt x="278" y="116145"/>
                  </a:lnTo>
                  <a:lnTo>
                    <a:pt x="0" y="126563"/>
                  </a:lnTo>
                  <a:lnTo>
                    <a:pt x="5930" y="147497"/>
                  </a:lnTo>
                  <a:lnTo>
                    <a:pt x="13127" y="154483"/>
                  </a:lnTo>
                  <a:lnTo>
                    <a:pt x="33601" y="162246"/>
                  </a:lnTo>
                  <a:lnTo>
                    <a:pt x="71435" y="161026"/>
                  </a:lnTo>
                  <a:lnTo>
                    <a:pt x="92271" y="153065"/>
                  </a:lnTo>
                  <a:lnTo>
                    <a:pt x="139324" y="121022"/>
                  </a:lnTo>
                  <a:lnTo>
                    <a:pt x="155589" y="102920"/>
                  </a:lnTo>
                  <a:lnTo>
                    <a:pt x="159693" y="93180"/>
                  </a:lnTo>
                  <a:lnTo>
                    <a:pt x="161133" y="72999"/>
                  </a:lnTo>
                  <a:lnTo>
                    <a:pt x="154754" y="55450"/>
                  </a:lnTo>
                  <a:lnTo>
                    <a:pt x="12929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52974" y="2305741"/>
              <a:ext cx="221099" cy="146372"/>
            </a:xfrm>
            <a:custGeom>
              <a:avLst/>
              <a:gdLst/>
              <a:ahLst/>
              <a:cxnLst/>
              <a:rect l="0" t="0" r="0" b="0"/>
              <a:pathLst>
                <a:path w="221099" h="146372">
                  <a:moveTo>
                    <a:pt x="0" y="0"/>
                  </a:moveTo>
                  <a:lnTo>
                    <a:pt x="42691" y="3119"/>
                  </a:lnTo>
                  <a:lnTo>
                    <a:pt x="64597" y="6065"/>
                  </a:lnTo>
                  <a:lnTo>
                    <a:pt x="113669" y="4664"/>
                  </a:lnTo>
                  <a:lnTo>
                    <a:pt x="124912" y="6619"/>
                  </a:lnTo>
                  <a:lnTo>
                    <a:pt x="131238" y="11431"/>
                  </a:lnTo>
                  <a:lnTo>
                    <a:pt x="134285" y="18149"/>
                  </a:lnTo>
                  <a:lnTo>
                    <a:pt x="135147" y="26137"/>
                  </a:lnTo>
                  <a:lnTo>
                    <a:pt x="129865" y="41252"/>
                  </a:lnTo>
                  <a:lnTo>
                    <a:pt x="107410" y="70019"/>
                  </a:lnTo>
                  <a:lnTo>
                    <a:pt x="57494" y="112288"/>
                  </a:lnTo>
                  <a:lnTo>
                    <a:pt x="53537" y="120482"/>
                  </a:lnTo>
                  <a:lnTo>
                    <a:pt x="52260" y="138945"/>
                  </a:lnTo>
                  <a:lnTo>
                    <a:pt x="57067" y="144103"/>
                  </a:lnTo>
                  <a:lnTo>
                    <a:pt x="64951" y="146371"/>
                  </a:lnTo>
                  <a:lnTo>
                    <a:pt x="124453" y="146093"/>
                  </a:lnTo>
                  <a:lnTo>
                    <a:pt x="179304" y="139039"/>
                  </a:lnTo>
                  <a:lnTo>
                    <a:pt x="22109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53057" y="229521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32000" y="2362846"/>
              <a:ext cx="157928" cy="6066"/>
            </a:xfrm>
            <a:custGeom>
              <a:avLst/>
              <a:gdLst/>
              <a:ahLst/>
              <a:cxnLst/>
              <a:rect l="0" t="0" r="0" b="0"/>
              <a:pathLst>
                <a:path w="157928" h="6066">
                  <a:moveTo>
                    <a:pt x="157927" y="6065"/>
                  </a:moveTo>
                  <a:lnTo>
                    <a:pt x="99310" y="6065"/>
                  </a:lnTo>
                  <a:lnTo>
                    <a:pt x="46306" y="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13171" y="2063585"/>
              <a:ext cx="18912" cy="389555"/>
            </a:xfrm>
            <a:custGeom>
              <a:avLst/>
              <a:gdLst/>
              <a:ahLst/>
              <a:cxnLst/>
              <a:rect l="0" t="0" r="0" b="0"/>
              <a:pathLst>
                <a:path w="18912" h="389555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79" y="128893"/>
                  </a:lnTo>
                  <a:lnTo>
                    <a:pt x="10909" y="191750"/>
                  </a:lnTo>
                  <a:lnTo>
                    <a:pt x="16540" y="242818"/>
                  </a:lnTo>
                  <a:lnTo>
                    <a:pt x="18209" y="291875"/>
                  </a:lnTo>
                  <a:lnTo>
                    <a:pt x="18772" y="350373"/>
                  </a:lnTo>
                  <a:lnTo>
                    <a:pt x="1891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79523" y="2074114"/>
              <a:ext cx="31586" cy="357969"/>
            </a:xfrm>
            <a:custGeom>
              <a:avLst/>
              <a:gdLst/>
              <a:ahLst/>
              <a:cxnLst/>
              <a:rect l="0" t="0" r="0" b="0"/>
              <a:pathLst>
                <a:path w="31586" h="357969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5589" y="156280"/>
                  </a:lnTo>
                  <a:lnTo>
                    <a:pt x="9065" y="213201"/>
                  </a:lnTo>
                  <a:lnTo>
                    <a:pt x="10095" y="263342"/>
                  </a:lnTo>
                  <a:lnTo>
                    <a:pt x="21924" y="325013"/>
                  </a:lnTo>
                  <a:lnTo>
                    <a:pt x="31585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97532" y="2074114"/>
              <a:ext cx="233423" cy="404020"/>
            </a:xfrm>
            <a:custGeom>
              <a:avLst/>
              <a:gdLst/>
              <a:ahLst/>
              <a:cxnLst/>
              <a:rect l="0" t="0" r="0" b="0"/>
              <a:pathLst>
                <a:path w="233423" h="404020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6"/>
                  </a:lnTo>
                  <a:lnTo>
                    <a:pt x="7937" y="183246"/>
                  </a:lnTo>
                  <a:lnTo>
                    <a:pt x="8216" y="237828"/>
                  </a:lnTo>
                  <a:lnTo>
                    <a:pt x="15545" y="300269"/>
                  </a:lnTo>
                  <a:lnTo>
                    <a:pt x="21326" y="354543"/>
                  </a:lnTo>
                  <a:lnTo>
                    <a:pt x="24636" y="370484"/>
                  </a:lnTo>
                  <a:lnTo>
                    <a:pt x="23881" y="369822"/>
                  </a:lnTo>
                  <a:lnTo>
                    <a:pt x="12287" y="333143"/>
                  </a:lnTo>
                  <a:lnTo>
                    <a:pt x="10090" y="309110"/>
                  </a:lnTo>
                  <a:lnTo>
                    <a:pt x="15353" y="285951"/>
                  </a:lnTo>
                  <a:lnTo>
                    <a:pt x="44352" y="233018"/>
                  </a:lnTo>
                  <a:lnTo>
                    <a:pt x="57877" y="216257"/>
                  </a:lnTo>
                  <a:lnTo>
                    <a:pt x="77925" y="207248"/>
                  </a:lnTo>
                  <a:lnTo>
                    <a:pt x="101264" y="204414"/>
                  </a:lnTo>
                  <a:lnTo>
                    <a:pt x="123335" y="207054"/>
                  </a:lnTo>
                  <a:lnTo>
                    <a:pt x="155491" y="220706"/>
                  </a:lnTo>
                  <a:lnTo>
                    <a:pt x="204228" y="259976"/>
                  </a:lnTo>
                  <a:lnTo>
                    <a:pt x="220144" y="286430"/>
                  </a:lnTo>
                  <a:lnTo>
                    <a:pt x="232269" y="316495"/>
                  </a:lnTo>
                  <a:lnTo>
                    <a:pt x="233422" y="337196"/>
                  </a:lnTo>
                  <a:lnTo>
                    <a:pt x="228865" y="356925"/>
                  </a:lnTo>
                  <a:lnTo>
                    <a:pt x="219041" y="373492"/>
                  </a:lnTo>
                  <a:lnTo>
                    <a:pt x="203756" y="385535"/>
                  </a:lnTo>
                  <a:lnTo>
                    <a:pt x="159759" y="402798"/>
                  </a:lnTo>
                  <a:lnTo>
                    <a:pt x="136465" y="404019"/>
                  </a:lnTo>
                  <a:lnTo>
                    <a:pt x="74780" y="392095"/>
                  </a:lnTo>
                  <a:lnTo>
                    <a:pt x="5044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68580" y="3425652"/>
            <a:ext cx="3600494" cy="985746"/>
            <a:chOff x="768580" y="3425652"/>
            <a:chExt cx="3600494" cy="985746"/>
          </a:xfrm>
        </p:grpSpPr>
        <p:sp>
          <p:nvSpPr>
            <p:cNvPr id="47" name="Freeform 46"/>
            <p:cNvSpPr/>
            <p:nvPr/>
          </p:nvSpPr>
          <p:spPr>
            <a:xfrm>
              <a:off x="768580" y="3425652"/>
              <a:ext cx="336913" cy="435807"/>
            </a:xfrm>
            <a:custGeom>
              <a:avLst/>
              <a:gdLst/>
              <a:ahLst/>
              <a:cxnLst/>
              <a:rect l="0" t="0" r="0" b="0"/>
              <a:pathLst>
                <a:path w="336913" h="435807">
                  <a:moveTo>
                    <a:pt x="0" y="122451"/>
                  </a:moveTo>
                  <a:lnTo>
                    <a:pt x="14654" y="69424"/>
                  </a:lnTo>
                  <a:lnTo>
                    <a:pt x="20298" y="61363"/>
                  </a:lnTo>
                  <a:lnTo>
                    <a:pt x="76466" y="16775"/>
                  </a:lnTo>
                  <a:lnTo>
                    <a:pt x="86072" y="9886"/>
                  </a:lnTo>
                  <a:lnTo>
                    <a:pt x="109224" y="2232"/>
                  </a:lnTo>
                  <a:lnTo>
                    <a:pt x="133942" y="0"/>
                  </a:lnTo>
                  <a:lnTo>
                    <a:pt x="156626" y="2908"/>
                  </a:lnTo>
                  <a:lnTo>
                    <a:pt x="175286" y="11219"/>
                  </a:lnTo>
                  <a:lnTo>
                    <a:pt x="206330" y="35619"/>
                  </a:lnTo>
                  <a:lnTo>
                    <a:pt x="222312" y="61628"/>
                  </a:lnTo>
                  <a:lnTo>
                    <a:pt x="241853" y="118471"/>
                  </a:lnTo>
                  <a:lnTo>
                    <a:pt x="250544" y="177817"/>
                  </a:lnTo>
                  <a:lnTo>
                    <a:pt x="246461" y="226073"/>
                  </a:lnTo>
                  <a:lnTo>
                    <a:pt x="234600" y="286376"/>
                  </a:lnTo>
                  <a:lnTo>
                    <a:pt x="217873" y="343348"/>
                  </a:lnTo>
                  <a:lnTo>
                    <a:pt x="192385" y="394073"/>
                  </a:lnTo>
                  <a:lnTo>
                    <a:pt x="175582" y="410068"/>
                  </a:lnTo>
                  <a:lnTo>
                    <a:pt x="136198" y="429869"/>
                  </a:lnTo>
                  <a:lnTo>
                    <a:pt x="99496" y="435806"/>
                  </a:lnTo>
                  <a:lnTo>
                    <a:pt x="78926" y="430956"/>
                  </a:lnTo>
                  <a:lnTo>
                    <a:pt x="70165" y="426387"/>
                  </a:lnTo>
                  <a:lnTo>
                    <a:pt x="57310" y="408832"/>
                  </a:lnTo>
                  <a:lnTo>
                    <a:pt x="48868" y="385432"/>
                  </a:lnTo>
                  <a:lnTo>
                    <a:pt x="45116" y="359435"/>
                  </a:lnTo>
                  <a:lnTo>
                    <a:pt x="49687" y="335402"/>
                  </a:lnTo>
                  <a:lnTo>
                    <a:pt x="65415" y="305261"/>
                  </a:lnTo>
                  <a:lnTo>
                    <a:pt x="79376" y="290268"/>
                  </a:lnTo>
                  <a:lnTo>
                    <a:pt x="97279" y="279704"/>
                  </a:lnTo>
                  <a:lnTo>
                    <a:pt x="132679" y="272770"/>
                  </a:lnTo>
                  <a:lnTo>
                    <a:pt x="193797" y="277663"/>
                  </a:lnTo>
                  <a:lnTo>
                    <a:pt x="252144" y="279842"/>
                  </a:lnTo>
                  <a:lnTo>
                    <a:pt x="279350" y="277801"/>
                  </a:lnTo>
                  <a:lnTo>
                    <a:pt x="336912" y="259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23194" y="3505989"/>
              <a:ext cx="337465" cy="298124"/>
            </a:xfrm>
            <a:custGeom>
              <a:avLst/>
              <a:gdLst/>
              <a:ahLst/>
              <a:cxnLst/>
              <a:rect l="0" t="0" r="0" b="0"/>
              <a:pathLst>
                <a:path w="337465" h="298124">
                  <a:moveTo>
                    <a:pt x="171811" y="52643"/>
                  </a:moveTo>
                  <a:lnTo>
                    <a:pt x="166222" y="35875"/>
                  </a:lnTo>
                  <a:lnTo>
                    <a:pt x="154119" y="24523"/>
                  </a:lnTo>
                  <a:lnTo>
                    <a:pt x="135872" y="16749"/>
                  </a:lnTo>
                  <a:lnTo>
                    <a:pt x="112164" y="13293"/>
                  </a:lnTo>
                  <a:lnTo>
                    <a:pt x="92269" y="17996"/>
                  </a:lnTo>
                  <a:lnTo>
                    <a:pt x="60432" y="40080"/>
                  </a:lnTo>
                  <a:lnTo>
                    <a:pt x="17474" y="95503"/>
                  </a:lnTo>
                  <a:lnTo>
                    <a:pt x="1949" y="132152"/>
                  </a:lnTo>
                  <a:lnTo>
                    <a:pt x="0" y="155830"/>
                  </a:lnTo>
                  <a:lnTo>
                    <a:pt x="4204" y="176883"/>
                  </a:lnTo>
                  <a:lnTo>
                    <a:pt x="19724" y="201888"/>
                  </a:lnTo>
                  <a:lnTo>
                    <a:pt x="69782" y="252587"/>
                  </a:lnTo>
                  <a:lnTo>
                    <a:pt x="109283" y="275152"/>
                  </a:lnTo>
                  <a:lnTo>
                    <a:pt x="164486" y="294522"/>
                  </a:lnTo>
                  <a:lnTo>
                    <a:pt x="177456" y="298123"/>
                  </a:lnTo>
                  <a:lnTo>
                    <a:pt x="204346" y="295886"/>
                  </a:lnTo>
                  <a:lnTo>
                    <a:pt x="259736" y="280975"/>
                  </a:lnTo>
                  <a:lnTo>
                    <a:pt x="290539" y="264706"/>
                  </a:lnTo>
                  <a:lnTo>
                    <a:pt x="314484" y="245068"/>
                  </a:lnTo>
                  <a:lnTo>
                    <a:pt x="330808" y="218842"/>
                  </a:lnTo>
                  <a:lnTo>
                    <a:pt x="337464" y="183255"/>
                  </a:lnTo>
                  <a:lnTo>
                    <a:pt x="331308" y="130479"/>
                  </a:lnTo>
                  <a:lnTo>
                    <a:pt x="315707" y="85046"/>
                  </a:lnTo>
                  <a:lnTo>
                    <a:pt x="290442" y="47865"/>
                  </a:lnTo>
                  <a:lnTo>
                    <a:pt x="264283" y="30820"/>
                  </a:lnTo>
                  <a:lnTo>
                    <a:pt x="222832" y="15750"/>
                  </a:lnTo>
                  <a:lnTo>
                    <a:pt x="177036" y="8441"/>
                  </a:lnTo>
                  <a:lnTo>
                    <a:pt x="1507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2279" y="3885091"/>
              <a:ext cx="726468" cy="42039"/>
            </a:xfrm>
            <a:custGeom>
              <a:avLst/>
              <a:gdLst/>
              <a:ahLst/>
              <a:cxnLst/>
              <a:rect l="0" t="0" r="0" b="0"/>
              <a:pathLst>
                <a:path w="726468" h="42039">
                  <a:moveTo>
                    <a:pt x="726467" y="42038"/>
                  </a:moveTo>
                  <a:lnTo>
                    <a:pt x="669203" y="30585"/>
                  </a:lnTo>
                  <a:lnTo>
                    <a:pt x="608310" y="22878"/>
                  </a:lnTo>
                  <a:lnTo>
                    <a:pt x="554197" y="15954"/>
                  </a:lnTo>
                  <a:lnTo>
                    <a:pt x="493710" y="6493"/>
                  </a:lnTo>
                  <a:lnTo>
                    <a:pt x="431334" y="1870"/>
                  </a:lnTo>
                  <a:lnTo>
                    <a:pt x="386286" y="789"/>
                  </a:lnTo>
                  <a:lnTo>
                    <a:pt x="340139" y="309"/>
                  </a:lnTo>
                  <a:lnTo>
                    <a:pt x="296232" y="95"/>
                  </a:lnTo>
                  <a:lnTo>
                    <a:pt x="250202" y="0"/>
                  </a:lnTo>
                  <a:lnTo>
                    <a:pt x="203618" y="1127"/>
                  </a:lnTo>
                  <a:lnTo>
                    <a:pt x="159517" y="5528"/>
                  </a:lnTo>
                  <a:lnTo>
                    <a:pt x="116520" y="11383"/>
                  </a:lnTo>
                  <a:lnTo>
                    <a:pt x="59091" y="15018"/>
                  </a:lnTo>
                  <a:lnTo>
                    <a:pt x="0" y="104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31792" y="4106114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16789" y="62280"/>
                  </a:lnTo>
                  <a:lnTo>
                    <a:pt x="23334" y="119450"/>
                  </a:lnTo>
                  <a:lnTo>
                    <a:pt x="29956" y="181132"/>
                  </a:lnTo>
                  <a:lnTo>
                    <a:pt x="25198" y="236037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29133" y="4021886"/>
              <a:ext cx="187813" cy="363681"/>
            </a:xfrm>
            <a:custGeom>
              <a:avLst/>
              <a:gdLst/>
              <a:ahLst/>
              <a:cxnLst/>
              <a:rect l="0" t="0" r="0" b="0"/>
              <a:pathLst>
                <a:path w="187813" h="363681">
                  <a:moveTo>
                    <a:pt x="123758" y="0"/>
                  </a:moveTo>
                  <a:lnTo>
                    <a:pt x="68532" y="57565"/>
                  </a:lnTo>
                  <a:lnTo>
                    <a:pt x="41544" y="111522"/>
                  </a:lnTo>
                  <a:lnTo>
                    <a:pt x="19200" y="171010"/>
                  </a:lnTo>
                  <a:lnTo>
                    <a:pt x="2191" y="231746"/>
                  </a:lnTo>
                  <a:lnTo>
                    <a:pt x="0" y="270137"/>
                  </a:lnTo>
                  <a:lnTo>
                    <a:pt x="12256" y="325909"/>
                  </a:lnTo>
                  <a:lnTo>
                    <a:pt x="25069" y="344109"/>
                  </a:lnTo>
                  <a:lnTo>
                    <a:pt x="33398" y="352239"/>
                  </a:lnTo>
                  <a:lnTo>
                    <a:pt x="55132" y="361271"/>
                  </a:lnTo>
                  <a:lnTo>
                    <a:pt x="67479" y="363680"/>
                  </a:lnTo>
                  <a:lnTo>
                    <a:pt x="90556" y="360117"/>
                  </a:lnTo>
                  <a:lnTo>
                    <a:pt x="133967" y="338766"/>
                  </a:lnTo>
                  <a:lnTo>
                    <a:pt x="160188" y="318873"/>
                  </a:lnTo>
                  <a:lnTo>
                    <a:pt x="182775" y="286983"/>
                  </a:lnTo>
                  <a:lnTo>
                    <a:pt x="187812" y="264419"/>
                  </a:lnTo>
                  <a:lnTo>
                    <a:pt x="187518" y="253488"/>
                  </a:lnTo>
                  <a:lnTo>
                    <a:pt x="183812" y="243861"/>
                  </a:lnTo>
                  <a:lnTo>
                    <a:pt x="170336" y="226925"/>
                  </a:lnTo>
                  <a:lnTo>
                    <a:pt x="160659" y="222643"/>
                  </a:lnTo>
                  <a:lnTo>
                    <a:pt x="137429" y="221005"/>
                  </a:lnTo>
                  <a:lnTo>
                    <a:pt x="103632" y="232249"/>
                  </a:lnTo>
                  <a:lnTo>
                    <a:pt x="5005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37202" y="3937658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42114"/>
                  </a:moveTo>
                  <a:lnTo>
                    <a:pt x="115163" y="30935"/>
                  </a:lnTo>
                  <a:lnTo>
                    <a:pt x="97197" y="25447"/>
                  </a:lnTo>
                  <a:lnTo>
                    <a:pt x="42435" y="132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05616" y="4089996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4" y="0"/>
                  </a:lnTo>
                  <a:lnTo>
                    <a:pt x="91984" y="376"/>
                  </a:lnTo>
                  <a:lnTo>
                    <a:pt x="29617" y="49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84642" y="3716559"/>
              <a:ext cx="10530" cy="536955"/>
            </a:xfrm>
            <a:custGeom>
              <a:avLst/>
              <a:gdLst/>
              <a:ahLst/>
              <a:cxnLst/>
              <a:rect l="0" t="0" r="0" b="0"/>
              <a:pathLst>
                <a:path w="10530" h="536955">
                  <a:moveTo>
                    <a:pt x="10529" y="0"/>
                  </a:moveTo>
                  <a:lnTo>
                    <a:pt x="4939" y="16768"/>
                  </a:lnTo>
                  <a:lnTo>
                    <a:pt x="8211" y="65790"/>
                  </a:lnTo>
                  <a:lnTo>
                    <a:pt x="9842" y="127768"/>
                  </a:lnTo>
                  <a:lnTo>
                    <a:pt x="10224" y="174159"/>
                  </a:lnTo>
                  <a:lnTo>
                    <a:pt x="10438" y="229547"/>
                  </a:lnTo>
                  <a:lnTo>
                    <a:pt x="10502" y="292362"/>
                  </a:lnTo>
                  <a:lnTo>
                    <a:pt x="10517" y="338949"/>
                  </a:lnTo>
                  <a:lnTo>
                    <a:pt x="9354" y="385781"/>
                  </a:lnTo>
                  <a:lnTo>
                    <a:pt x="3291" y="449268"/>
                  </a:lnTo>
                  <a:lnTo>
                    <a:pt x="650" y="50758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96717" y="3527046"/>
              <a:ext cx="19594" cy="357970"/>
            </a:xfrm>
            <a:custGeom>
              <a:avLst/>
              <a:gdLst/>
              <a:ahLst/>
              <a:cxnLst/>
              <a:rect l="0" t="0" r="0" b="0"/>
              <a:pathLst>
                <a:path w="19594" h="357970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8175" y="159481"/>
                  </a:lnTo>
                  <a:lnTo>
                    <a:pt x="8801" y="207781"/>
                  </a:lnTo>
                  <a:lnTo>
                    <a:pt x="10157" y="264336"/>
                  </a:lnTo>
                  <a:lnTo>
                    <a:pt x="17383" y="327082"/>
                  </a:lnTo>
                  <a:lnTo>
                    <a:pt x="1959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60531" y="3558632"/>
              <a:ext cx="245252" cy="266349"/>
            </a:xfrm>
            <a:custGeom>
              <a:avLst/>
              <a:gdLst/>
              <a:ahLst/>
              <a:cxnLst/>
              <a:rect l="0" t="0" r="0" b="0"/>
              <a:pathLst>
                <a:path w="245252" h="266349">
                  <a:moveTo>
                    <a:pt x="245251" y="178984"/>
                  </a:moveTo>
                  <a:lnTo>
                    <a:pt x="184140" y="196943"/>
                  </a:lnTo>
                  <a:lnTo>
                    <a:pt x="152275" y="208352"/>
                  </a:lnTo>
                  <a:lnTo>
                    <a:pt x="96930" y="244916"/>
                  </a:lnTo>
                  <a:lnTo>
                    <a:pt x="45088" y="266161"/>
                  </a:lnTo>
                  <a:lnTo>
                    <a:pt x="35770" y="266348"/>
                  </a:lnTo>
                  <a:lnTo>
                    <a:pt x="19177" y="260316"/>
                  </a:lnTo>
                  <a:lnTo>
                    <a:pt x="7123" y="246717"/>
                  </a:lnTo>
                  <a:lnTo>
                    <a:pt x="2271" y="238178"/>
                  </a:lnTo>
                  <a:lnTo>
                    <a:pt x="0" y="216211"/>
                  </a:lnTo>
                  <a:lnTo>
                    <a:pt x="8073" y="169570"/>
                  </a:lnTo>
                  <a:lnTo>
                    <a:pt x="32679" y="115960"/>
                  </a:lnTo>
                  <a:lnTo>
                    <a:pt x="48324" y="62550"/>
                  </a:lnTo>
                  <a:lnTo>
                    <a:pt x="662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89927" y="3892932"/>
              <a:ext cx="442198" cy="44727"/>
            </a:xfrm>
            <a:custGeom>
              <a:avLst/>
              <a:gdLst/>
              <a:ahLst/>
              <a:cxnLst/>
              <a:rect l="0" t="0" r="0" b="0"/>
              <a:pathLst>
                <a:path w="442198" h="44727">
                  <a:moveTo>
                    <a:pt x="442197" y="44726"/>
                  </a:moveTo>
                  <a:lnTo>
                    <a:pt x="436608" y="22369"/>
                  </a:lnTo>
                  <a:lnTo>
                    <a:pt x="429112" y="14613"/>
                  </a:lnTo>
                  <a:lnTo>
                    <a:pt x="405186" y="2876"/>
                  </a:lnTo>
                  <a:lnTo>
                    <a:pt x="381294" y="0"/>
                  </a:lnTo>
                  <a:lnTo>
                    <a:pt x="318277" y="9503"/>
                  </a:lnTo>
                  <a:lnTo>
                    <a:pt x="262998" y="15541"/>
                  </a:lnTo>
                  <a:lnTo>
                    <a:pt x="201429" y="22063"/>
                  </a:lnTo>
                  <a:lnTo>
                    <a:pt x="150280" y="17604"/>
                  </a:lnTo>
                  <a:lnTo>
                    <a:pt x="89000" y="21258"/>
                  </a:lnTo>
                  <a:lnTo>
                    <a:pt x="34955" y="23192"/>
                  </a:lnTo>
                  <a:lnTo>
                    <a:pt x="0" y="23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84812" y="4085057"/>
              <a:ext cx="10401" cy="294799"/>
            </a:xfrm>
            <a:custGeom>
              <a:avLst/>
              <a:gdLst/>
              <a:ahLst/>
              <a:cxnLst/>
              <a:rect l="0" t="0" r="0" b="0"/>
              <a:pathLst>
                <a:path w="10401" h="294799">
                  <a:moveTo>
                    <a:pt x="10400" y="0"/>
                  </a:moveTo>
                  <a:lnTo>
                    <a:pt x="2067" y="37477"/>
                  </a:lnTo>
                  <a:lnTo>
                    <a:pt x="305" y="88901"/>
                  </a:lnTo>
                  <a:lnTo>
                    <a:pt x="0" y="135785"/>
                  </a:lnTo>
                  <a:lnTo>
                    <a:pt x="5499" y="192311"/>
                  </a:lnTo>
                  <a:lnTo>
                    <a:pt x="9432" y="255143"/>
                  </a:lnTo>
                  <a:lnTo>
                    <a:pt x="1040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71035" y="4074528"/>
              <a:ext cx="153014" cy="301554"/>
            </a:xfrm>
            <a:custGeom>
              <a:avLst/>
              <a:gdLst/>
              <a:ahLst/>
              <a:cxnLst/>
              <a:rect l="0" t="0" r="0" b="0"/>
              <a:pathLst>
                <a:path w="153014" h="301554">
                  <a:moveTo>
                    <a:pt x="92633" y="0"/>
                  </a:moveTo>
                  <a:lnTo>
                    <a:pt x="69756" y="25217"/>
                  </a:lnTo>
                  <a:lnTo>
                    <a:pt x="42105" y="79837"/>
                  </a:lnTo>
                  <a:lnTo>
                    <a:pt x="23554" y="132710"/>
                  </a:lnTo>
                  <a:lnTo>
                    <a:pt x="5042" y="194554"/>
                  </a:lnTo>
                  <a:lnTo>
                    <a:pt x="0" y="241179"/>
                  </a:lnTo>
                  <a:lnTo>
                    <a:pt x="9684" y="286450"/>
                  </a:lnTo>
                  <a:lnTo>
                    <a:pt x="17446" y="295082"/>
                  </a:lnTo>
                  <a:lnTo>
                    <a:pt x="27301" y="299667"/>
                  </a:lnTo>
                  <a:lnTo>
                    <a:pt x="38550" y="301553"/>
                  </a:lnTo>
                  <a:lnTo>
                    <a:pt x="63527" y="294291"/>
                  </a:lnTo>
                  <a:lnTo>
                    <a:pt x="106511" y="266622"/>
                  </a:lnTo>
                  <a:lnTo>
                    <a:pt x="136362" y="237456"/>
                  </a:lnTo>
                  <a:lnTo>
                    <a:pt x="146383" y="219010"/>
                  </a:lnTo>
                  <a:lnTo>
                    <a:pt x="153013" y="183305"/>
                  </a:lnTo>
                  <a:lnTo>
                    <a:pt x="149388" y="148679"/>
                  </a:lnTo>
                  <a:lnTo>
                    <a:pt x="144507" y="140064"/>
                  </a:lnTo>
                  <a:lnTo>
                    <a:pt x="129726" y="127372"/>
                  </a:lnTo>
                  <a:lnTo>
                    <a:pt x="108339" y="124070"/>
                  </a:lnTo>
                  <a:lnTo>
                    <a:pt x="84406" y="127672"/>
                  </a:lnTo>
                  <a:lnTo>
                    <a:pt x="62070" y="137072"/>
                  </a:lnTo>
                  <a:lnTo>
                    <a:pt x="18934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00580" y="3921540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5" y="0"/>
                  </a:lnTo>
                  <a:lnTo>
                    <a:pt x="118827" y="4442"/>
                  </a:lnTo>
                  <a:lnTo>
                    <a:pt x="70173" y="12138"/>
                  </a:lnTo>
                  <a:lnTo>
                    <a:pt x="20577" y="1533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42694" y="4032848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10095"/>
                  </a:moveTo>
                  <a:lnTo>
                    <a:pt x="130978" y="1761"/>
                  </a:lnTo>
                  <a:lnTo>
                    <a:pt x="79555" y="0"/>
                  </a:lnTo>
                  <a:lnTo>
                    <a:pt x="24948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53305" y="3769202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7764"/>
                  </a:lnTo>
                  <a:lnTo>
                    <a:pt x="0" y="213382"/>
                  </a:lnTo>
                  <a:lnTo>
                    <a:pt x="3120" y="272624"/>
                  </a:lnTo>
                  <a:lnTo>
                    <a:pt x="9066" y="329672"/>
                  </a:lnTo>
                  <a:lnTo>
                    <a:pt x="10095" y="383120"/>
                  </a:lnTo>
                  <a:lnTo>
                    <a:pt x="17679" y="438846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81884" y="3642860"/>
              <a:ext cx="8334" cy="200042"/>
            </a:xfrm>
            <a:custGeom>
              <a:avLst/>
              <a:gdLst/>
              <a:ahLst/>
              <a:cxnLst/>
              <a:rect l="0" t="0" r="0" b="0"/>
              <a:pathLst>
                <a:path w="8334" h="200042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7443" y="152502"/>
                  </a:lnTo>
                  <a:lnTo>
                    <a:pt x="833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84932" y="3948186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209920" y="11178"/>
                  </a:lnTo>
                  <a:lnTo>
                    <a:pt x="188834" y="16667"/>
                  </a:lnTo>
                  <a:lnTo>
                    <a:pt x="133227" y="25779"/>
                  </a:lnTo>
                  <a:lnTo>
                    <a:pt x="77183" y="38844"/>
                  </a:lnTo>
                  <a:lnTo>
                    <a:pt x="27291" y="495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63917" y="4106114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8405" y="174558"/>
                  </a:lnTo>
                  <a:lnTo>
                    <a:pt x="18211" y="228326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14780" y="4127171"/>
              <a:ext cx="159666" cy="166559"/>
            </a:xfrm>
            <a:custGeom>
              <a:avLst/>
              <a:gdLst/>
              <a:ahLst/>
              <a:cxnLst/>
              <a:rect l="0" t="0" r="0" b="0"/>
              <a:pathLst>
                <a:path w="159666" h="166559">
                  <a:moveTo>
                    <a:pt x="159665" y="147399"/>
                  </a:moveTo>
                  <a:lnTo>
                    <a:pt x="101048" y="152988"/>
                  </a:lnTo>
                  <a:lnTo>
                    <a:pt x="41332" y="165610"/>
                  </a:lnTo>
                  <a:lnTo>
                    <a:pt x="28134" y="166558"/>
                  </a:lnTo>
                  <a:lnTo>
                    <a:pt x="18165" y="163681"/>
                  </a:lnTo>
                  <a:lnTo>
                    <a:pt x="10350" y="158254"/>
                  </a:lnTo>
                  <a:lnTo>
                    <a:pt x="3969" y="151126"/>
                  </a:lnTo>
                  <a:lnTo>
                    <a:pt x="0" y="127608"/>
                  </a:lnTo>
                  <a:lnTo>
                    <a:pt x="6984" y="64851"/>
                  </a:lnTo>
                  <a:lnTo>
                    <a:pt x="19904" y="10966"/>
                  </a:lnTo>
                  <a:lnTo>
                    <a:pt x="227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69243" y="3832373"/>
              <a:ext cx="73701" cy="421141"/>
            </a:xfrm>
            <a:custGeom>
              <a:avLst/>
              <a:gdLst/>
              <a:ahLst/>
              <a:cxnLst/>
              <a:rect l="0" t="0" r="0" b="0"/>
              <a:pathLst>
                <a:path w="73701" h="421141">
                  <a:moveTo>
                    <a:pt x="0" y="0"/>
                  </a:moveTo>
                  <a:lnTo>
                    <a:pt x="14654" y="60730"/>
                  </a:lnTo>
                  <a:lnTo>
                    <a:pt x="24749" y="118209"/>
                  </a:lnTo>
                  <a:lnTo>
                    <a:pt x="37471" y="176468"/>
                  </a:lnTo>
                  <a:lnTo>
                    <a:pt x="44317" y="228703"/>
                  </a:lnTo>
                  <a:lnTo>
                    <a:pt x="58782" y="286224"/>
                  </a:lnTo>
                  <a:lnTo>
                    <a:pt x="65423" y="346093"/>
                  </a:lnTo>
                  <a:lnTo>
                    <a:pt x="71247" y="386036"/>
                  </a:lnTo>
                  <a:lnTo>
                    <a:pt x="7370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95585" y="3874487"/>
              <a:ext cx="192610" cy="417764"/>
            </a:xfrm>
            <a:custGeom>
              <a:avLst/>
              <a:gdLst/>
              <a:ahLst/>
              <a:cxnLst/>
              <a:rect l="0" t="0" r="0" b="0"/>
              <a:pathLst>
                <a:path w="192610" h="417764">
                  <a:moveTo>
                    <a:pt x="0" y="0"/>
                  </a:moveTo>
                  <a:lnTo>
                    <a:pt x="11453" y="54144"/>
                  </a:lnTo>
                  <a:lnTo>
                    <a:pt x="24749" y="114680"/>
                  </a:lnTo>
                  <a:lnTo>
                    <a:pt x="35150" y="165650"/>
                  </a:lnTo>
                  <a:lnTo>
                    <a:pt x="41908" y="226870"/>
                  </a:lnTo>
                  <a:lnTo>
                    <a:pt x="50175" y="287142"/>
                  </a:lnTo>
                  <a:lnTo>
                    <a:pt x="52155" y="349438"/>
                  </a:lnTo>
                  <a:lnTo>
                    <a:pt x="51376" y="398614"/>
                  </a:lnTo>
                  <a:lnTo>
                    <a:pt x="49459" y="399104"/>
                  </a:lnTo>
                  <a:lnTo>
                    <a:pt x="47011" y="395920"/>
                  </a:lnTo>
                  <a:lnTo>
                    <a:pt x="36955" y="337086"/>
                  </a:lnTo>
                  <a:lnTo>
                    <a:pt x="33816" y="286427"/>
                  </a:lnTo>
                  <a:lnTo>
                    <a:pt x="37647" y="259102"/>
                  </a:lnTo>
                  <a:lnTo>
                    <a:pt x="42645" y="248774"/>
                  </a:lnTo>
                  <a:lnTo>
                    <a:pt x="57558" y="234178"/>
                  </a:lnTo>
                  <a:lnTo>
                    <a:pt x="66448" y="230988"/>
                  </a:lnTo>
                  <a:lnTo>
                    <a:pt x="85684" y="230563"/>
                  </a:lnTo>
                  <a:lnTo>
                    <a:pt x="116245" y="242490"/>
                  </a:lnTo>
                  <a:lnTo>
                    <a:pt x="156843" y="275887"/>
                  </a:lnTo>
                  <a:lnTo>
                    <a:pt x="179963" y="305962"/>
                  </a:lnTo>
                  <a:lnTo>
                    <a:pt x="190338" y="326666"/>
                  </a:lnTo>
                  <a:lnTo>
                    <a:pt x="192609" y="347566"/>
                  </a:lnTo>
                  <a:lnTo>
                    <a:pt x="188550" y="368553"/>
                  </a:lnTo>
                  <a:lnTo>
                    <a:pt x="178946" y="389579"/>
                  </a:lnTo>
                  <a:lnTo>
                    <a:pt x="163760" y="404383"/>
                  </a:lnTo>
                  <a:lnTo>
                    <a:pt x="144142" y="413692"/>
                  </a:lnTo>
                  <a:lnTo>
                    <a:pt x="106790" y="417763"/>
                  </a:lnTo>
                  <a:lnTo>
                    <a:pt x="79827" y="414570"/>
                  </a:lnTo>
                  <a:lnTo>
                    <a:pt x="70766" y="410910"/>
                  </a:lnTo>
                  <a:lnTo>
                    <a:pt x="64725" y="406131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52977" y="3463994"/>
              <a:ext cx="1416097" cy="947404"/>
            </a:xfrm>
            <a:custGeom>
              <a:avLst/>
              <a:gdLst/>
              <a:ahLst/>
              <a:cxnLst/>
              <a:rect l="0" t="0" r="0" b="0"/>
              <a:pathLst>
                <a:path w="1416097" h="947404">
                  <a:moveTo>
                    <a:pt x="626712" y="31467"/>
                  </a:moveTo>
                  <a:lnTo>
                    <a:pt x="572837" y="13508"/>
                  </a:lnTo>
                  <a:lnTo>
                    <a:pt x="528592" y="2920"/>
                  </a:lnTo>
                  <a:lnTo>
                    <a:pt x="469550" y="481"/>
                  </a:lnTo>
                  <a:lnTo>
                    <a:pt x="409967" y="0"/>
                  </a:lnTo>
                  <a:lnTo>
                    <a:pt x="356257" y="3024"/>
                  </a:lnTo>
                  <a:lnTo>
                    <a:pt x="305917" y="14540"/>
                  </a:lnTo>
                  <a:lnTo>
                    <a:pt x="250913" y="29250"/>
                  </a:lnTo>
                  <a:lnTo>
                    <a:pt x="198107" y="53472"/>
                  </a:lnTo>
                  <a:lnTo>
                    <a:pt x="135261" y="94721"/>
                  </a:lnTo>
                  <a:lnTo>
                    <a:pt x="89988" y="145385"/>
                  </a:lnTo>
                  <a:lnTo>
                    <a:pt x="51646" y="199673"/>
                  </a:lnTo>
                  <a:lnTo>
                    <a:pt x="14673" y="263072"/>
                  </a:lnTo>
                  <a:lnTo>
                    <a:pt x="6167" y="320845"/>
                  </a:lnTo>
                  <a:lnTo>
                    <a:pt x="0" y="363134"/>
                  </a:lnTo>
                  <a:lnTo>
                    <a:pt x="4571" y="425920"/>
                  </a:lnTo>
                  <a:lnTo>
                    <a:pt x="13746" y="487023"/>
                  </a:lnTo>
                  <a:lnTo>
                    <a:pt x="29943" y="538434"/>
                  </a:lnTo>
                  <a:lnTo>
                    <a:pt x="55326" y="593302"/>
                  </a:lnTo>
                  <a:lnTo>
                    <a:pt x="89845" y="648646"/>
                  </a:lnTo>
                  <a:lnTo>
                    <a:pt x="146453" y="708983"/>
                  </a:lnTo>
                  <a:lnTo>
                    <a:pt x="199353" y="750993"/>
                  </a:lnTo>
                  <a:lnTo>
                    <a:pt x="253693" y="781822"/>
                  </a:lnTo>
                  <a:lnTo>
                    <a:pt x="310261" y="811916"/>
                  </a:lnTo>
                  <a:lnTo>
                    <a:pt x="369664" y="836100"/>
                  </a:lnTo>
                  <a:lnTo>
                    <a:pt x="431484" y="860288"/>
                  </a:lnTo>
                  <a:lnTo>
                    <a:pt x="494952" y="882267"/>
                  </a:lnTo>
                  <a:lnTo>
                    <a:pt x="554526" y="896678"/>
                  </a:lnTo>
                  <a:lnTo>
                    <a:pt x="605453" y="908357"/>
                  </a:lnTo>
                  <a:lnTo>
                    <a:pt x="666946" y="919227"/>
                  </a:lnTo>
                  <a:lnTo>
                    <a:pt x="714672" y="929856"/>
                  </a:lnTo>
                  <a:lnTo>
                    <a:pt x="767808" y="934825"/>
                  </a:lnTo>
                  <a:lnTo>
                    <a:pt x="816827" y="941887"/>
                  </a:lnTo>
                  <a:lnTo>
                    <a:pt x="872165" y="945799"/>
                  </a:lnTo>
                  <a:lnTo>
                    <a:pt x="921837" y="946958"/>
                  </a:lnTo>
                  <a:lnTo>
                    <a:pt x="977369" y="947301"/>
                  </a:lnTo>
                  <a:lnTo>
                    <a:pt x="1038276" y="947403"/>
                  </a:lnTo>
                  <a:lnTo>
                    <a:pt x="1100032" y="939032"/>
                  </a:lnTo>
                  <a:lnTo>
                    <a:pt x="1153780" y="928315"/>
                  </a:lnTo>
                  <a:lnTo>
                    <a:pt x="1211929" y="907446"/>
                  </a:lnTo>
                  <a:lnTo>
                    <a:pt x="1263146" y="886123"/>
                  </a:lnTo>
                  <a:lnTo>
                    <a:pt x="1320828" y="852471"/>
                  </a:lnTo>
                  <a:lnTo>
                    <a:pt x="1363556" y="818981"/>
                  </a:lnTo>
                  <a:lnTo>
                    <a:pt x="1396216" y="778571"/>
                  </a:lnTo>
                  <a:lnTo>
                    <a:pt x="1409864" y="746111"/>
                  </a:lnTo>
                  <a:lnTo>
                    <a:pt x="1415068" y="693813"/>
                  </a:lnTo>
                  <a:lnTo>
                    <a:pt x="1416096" y="638423"/>
                  </a:lnTo>
                  <a:lnTo>
                    <a:pt x="1399488" y="582421"/>
                  </a:lnTo>
                  <a:lnTo>
                    <a:pt x="1376797" y="529418"/>
                  </a:lnTo>
                  <a:lnTo>
                    <a:pt x="1349525" y="479218"/>
                  </a:lnTo>
                  <a:lnTo>
                    <a:pt x="1294841" y="416539"/>
                  </a:lnTo>
                  <a:lnTo>
                    <a:pt x="1232092" y="361713"/>
                  </a:lnTo>
                  <a:lnTo>
                    <a:pt x="1173731" y="319277"/>
                  </a:lnTo>
                  <a:lnTo>
                    <a:pt x="1120047" y="277135"/>
                  </a:lnTo>
                  <a:lnTo>
                    <a:pt x="1060378" y="250370"/>
                  </a:lnTo>
                  <a:lnTo>
                    <a:pt x="1004831" y="224417"/>
                  </a:lnTo>
                  <a:lnTo>
                    <a:pt x="952223" y="202335"/>
                  </a:lnTo>
                  <a:lnTo>
                    <a:pt x="896771" y="180772"/>
                  </a:lnTo>
                  <a:lnTo>
                    <a:pt x="840757" y="162388"/>
                  </a:lnTo>
                  <a:lnTo>
                    <a:pt x="784632" y="147492"/>
                  </a:lnTo>
                  <a:lnTo>
                    <a:pt x="728486" y="133284"/>
                  </a:lnTo>
                  <a:lnTo>
                    <a:pt x="671165" y="120382"/>
                  </a:lnTo>
                  <a:lnTo>
                    <a:pt x="607850" y="113501"/>
                  </a:lnTo>
                  <a:lnTo>
                    <a:pt x="579724" y="110040"/>
                  </a:lnTo>
                  <a:lnTo>
                    <a:pt x="533072" y="111112"/>
                  </a:lnTo>
                  <a:lnTo>
                    <a:pt x="500370" y="105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2014-01-02T15:51:26Z</dcterms:created>
  <dcterms:modified xsi:type="dcterms:W3CDTF">2014-01-02T15:51:58Z</dcterms:modified>
</cp:coreProperties>
</file>